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9"/>
  </p:notesMasterIdLst>
  <p:sldIdLst>
    <p:sldId id="256" r:id="rId2"/>
    <p:sldId id="260" r:id="rId3"/>
    <p:sldId id="258" r:id="rId4"/>
    <p:sldId id="267" r:id="rId5"/>
    <p:sldId id="262" r:id="rId6"/>
    <p:sldId id="263" r:id="rId7"/>
    <p:sldId id="278" r:id="rId8"/>
  </p:sldIdLst>
  <p:sldSz cx="9144000" cy="5143500" type="screen16x9"/>
  <p:notesSz cx="6858000" cy="9144000"/>
  <p:embeddedFontLst>
    <p:embeddedFont>
      <p:font typeface="Calibri" panose="020F0502020204030204" pitchFamily="34" charset="0"/>
      <p:regular r:id="rId10"/>
      <p:bold r:id="rId11"/>
      <p:italic r:id="rId12"/>
      <p:boldItalic r:id="rId13"/>
    </p:embeddedFont>
    <p:embeddedFont>
      <p:font typeface="Calibri Light" panose="020F0302020204030204" pitchFamily="34" charset="0"/>
      <p:regular r:id="rId14"/>
      <p:italic r:id="rId15"/>
    </p:embeddedFont>
    <p:embeddedFont>
      <p:font typeface="IBM Plex Sans" panose="020B0604020202020204" charset="0"/>
      <p:regular r:id="rId16"/>
      <p:bold r:id="rId17"/>
      <p:italic r:id="rId18"/>
      <p:boldItalic r:id="rId19"/>
    </p:embeddedFont>
    <p:embeddedFont>
      <p:font typeface="IBM Plex Serif" panose="020B0604020202020204" charset="0"/>
      <p:regular r:id="rId20"/>
      <p:bold r:id="rId21"/>
      <p:italic r:id="rId22"/>
      <p:boldItalic r:id="rId23"/>
    </p:embeddedFont>
    <p:embeddedFont>
      <p:font typeface="IBM Plex Serif Medium" panose="020B0604020202020204" charset="0"/>
      <p:regular r:id="rId24"/>
      <p:bold r:id="rId25"/>
      <p:italic r:id="rId26"/>
      <p:boldItalic r:id="rId27"/>
    </p:embeddedFont>
    <p:embeddedFont>
      <p:font typeface="IBM Plex Serif SemiBold" panose="020B0604020202020204" charset="0"/>
      <p:regular r:id="rId28"/>
      <p:bold r:id="rId29"/>
      <p:italic r:id="rId30"/>
      <p:boldItalic r:id="rId31"/>
    </p:embeddedFont>
    <p:embeddedFont>
      <p:font typeface="Merriweather" panose="020B060402020202020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96D56D4-720A-4C5E-8A40-D94DD3432AE3}">
  <a:tblStyle styleId="{F96D56D4-720A-4C5E-8A40-D94DD3432AE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9B278611-AB4D-4AB4-80A5-A8B69123272A}"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830" autoAdjust="0"/>
  </p:normalViewPr>
  <p:slideViewPr>
    <p:cSldViewPr snapToGrid="0">
      <p:cViewPr>
        <p:scale>
          <a:sx n="76" d="100"/>
          <a:sy n="76" d="100"/>
        </p:scale>
        <p:origin x="44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font" Target="fonts/font17.fntdata"/><Relationship Id="rId39" Type="http://schemas.openxmlformats.org/officeDocument/2006/relationships/tableStyles" Target="tableStyles.xml"/><Relationship Id="rId21" Type="http://schemas.openxmlformats.org/officeDocument/2006/relationships/font" Target="fonts/font12.fntdata"/><Relationship Id="rId34" Type="http://schemas.openxmlformats.org/officeDocument/2006/relationships/font" Target="fonts/font25.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33" Type="http://schemas.openxmlformats.org/officeDocument/2006/relationships/font" Target="fonts/font24.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32" Type="http://schemas.openxmlformats.org/officeDocument/2006/relationships/font" Target="fonts/font23.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font" Target="fonts/font19.fntdata"/><Relationship Id="rId36" Type="http://schemas.openxmlformats.org/officeDocument/2006/relationships/presProps" Target="presProps.xml"/><Relationship Id="rId10" Type="http://schemas.openxmlformats.org/officeDocument/2006/relationships/font" Target="fonts/font1.fntdata"/><Relationship Id="rId19" Type="http://schemas.openxmlformats.org/officeDocument/2006/relationships/font" Target="fonts/font10.fntdata"/><Relationship Id="rId31"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font" Target="fonts/font18.fntdata"/><Relationship Id="rId30" Type="http://schemas.openxmlformats.org/officeDocument/2006/relationships/font" Target="fonts/font21.fntdata"/><Relationship Id="rId35" Type="http://schemas.openxmlformats.org/officeDocument/2006/relationships/font" Target="fonts/font26.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g>
</file>

<file path=ppt/media/image11.jpeg>
</file>

<file path=ppt/media/image12.jpg>
</file>

<file path=ppt/media/image13.png>
</file>

<file path=ppt/media/image2.jpg>
</file>

<file path=ppt/media/image3.png>
</file>

<file path=ppt/media/image4.svg>
</file>

<file path=ppt/media/image5.png>
</file>

<file path=ppt/media/image6.sv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dirty="0"/>
              <a:t>הצוות שלנו </a:t>
            </a:r>
            <a:r>
              <a:rPr lang="he-IL" dirty="0" err="1"/>
              <a:t>ריאיין</a:t>
            </a:r>
            <a:r>
              <a:rPr lang="he-IL" dirty="0"/>
              <a:t> חלק מהסגל של אפקה, ותשאלנו אותם אודות הקשיים שהם חווים במהלך ההרצאות. – להקריא את הארבע הראשונים. כאשר סיפרנו למרצים אודות הפתרון שאנחנו מציעים קיבלנו תגובה נלהבת מכל אחד מהמרצים שאיתם דיברנו.</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dirty="0"/>
              <a:t>הפתרון שאליו אנחנו שואפים הוא מצב שבו המרצה לא יאלץ להחזיק שום כלים נוספים פרט לטוש ומחק, וכל שיאלץ לעשות הוא ללמד. הדרך שבו נגרום לזה לקרות היא בעזרת זיהוי קולי, עם כלים שכבר יש בכל הכיתות.</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dirty="0"/>
              <a:t>פקודות קוליות יכולות לגרום לכל-כך הרבה דברים שונים בכיתה לקרות. מעבר </a:t>
            </a:r>
            <a:r>
              <a:rPr lang="he-IL" dirty="0" err="1"/>
              <a:t>ללהזיז</a:t>
            </a:r>
            <a:r>
              <a:rPr lang="he-IL" dirty="0"/>
              <a:t> מצלמה, ושקופיות, מערכת קולית יכולה לצלם את הלוח ולהרכיב </a:t>
            </a:r>
            <a:r>
              <a:rPr lang="he-IL" dirty="0" err="1"/>
              <a:t>פידיאף</a:t>
            </a:r>
            <a:r>
              <a:rPr lang="he-IL" dirty="0"/>
              <a:t> של תמונות של הלוח, ולחסוך כתיבה במחברת. המערכת תוכל לסייע למרצה בהמון כלים שונים עד הפשוטים ביותר כמו טיימר שסופר לאחור כדי לצאת להפסקה בזמן או לחזור ממנה בזמן, ועוד המון דברים שונים.</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dirty="0"/>
              <a:t>בערך ב24 שעות הרכבנו דמו מאוד פשוט ששומר על המערכת מינימליסטית ופשוטה להבנה, ומאפשר שימוש בכמעט כל הכלים שציינו, עם מקום להוסיף עוד כל-כך הרבה אפשרויות. דמיינו לאיזה </a:t>
            </a:r>
            <a:r>
              <a:rPr lang="he-IL" dirty="0" err="1"/>
              <a:t>מימדים</a:t>
            </a:r>
            <a:r>
              <a:rPr lang="he-IL" dirty="0"/>
              <a:t> נוכל להגיע אילו נוכל לקבל עוד כלים, ומשאבים.</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dirty="0"/>
              <a:t>השאיפה היא שהמערכת תישאר פשוטה להטמעה, פשוטה לקליטה, פשוטה לשימוש, ותוכל להיות משולבת באפקה תוך זמן קצר, וללא מאמץ. הטכנולוגיה לשימוש במערכת כבר קיימת, ותישאר יעילה ושמישה הן בתקופת הלימודים ההיברידיים, וגם לאחר מכן.</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he-IL" dirty="0"/>
              <a:t>תודה רבה שהקשבתם, אם תבקרו </a:t>
            </a:r>
            <a:r>
              <a:rPr lang="he-IL" dirty="0" err="1"/>
              <a:t>בגזיבו</a:t>
            </a:r>
            <a:r>
              <a:rPr lang="he-IL" dirty="0"/>
              <a:t> שלנו בחוץ, תראו את צוות עניבה (צוות 7) מוכן להדגים לכם את הדמו הקצר בשלוש דקות. נשמח לראות אתכם.</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4000" cy="5143500"/>
          </a:xfrm>
          <a:prstGeom prst="rect">
            <a:avLst/>
          </a:prstGeom>
          <a:solidFill>
            <a:srgbClr val="040F20">
              <a:alpha val="497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393600" y="393650"/>
            <a:ext cx="8356800" cy="4356300"/>
          </a:xfrm>
          <a:prstGeom prst="snip1Rect">
            <a:avLst>
              <a:gd name="adj" fmla="val 50000"/>
            </a:avLst>
          </a:prstGeom>
          <a:noFill/>
          <a:ln w="114300" cap="flat" cmpd="sng">
            <a:solidFill>
              <a:schemeClr val="accen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787200" y="1494625"/>
            <a:ext cx="5754000" cy="2154300"/>
          </a:xfrm>
          <a:prstGeom prst="rect">
            <a:avLst/>
          </a:prstGeom>
        </p:spPr>
        <p:txBody>
          <a:bodyPr spcFirstLastPara="1" wrap="square" lIns="0" tIns="0" rIns="0" bIns="0" anchor="ctr" anchorCtr="0">
            <a:noAutofit/>
          </a:bodyPr>
          <a:lstStyle>
            <a:lvl1pPr lvl="0">
              <a:spcBef>
                <a:spcPts val="0"/>
              </a:spcBef>
              <a:spcAft>
                <a:spcPts val="0"/>
              </a:spcAft>
              <a:buSzPts val="5400"/>
              <a:buNone/>
              <a:defRPr sz="5400"/>
            </a:lvl1pPr>
            <a:lvl2pPr lvl="1">
              <a:spcBef>
                <a:spcPts val="0"/>
              </a:spcBef>
              <a:spcAft>
                <a:spcPts val="0"/>
              </a:spcAft>
              <a:buSzPts val="5400"/>
              <a:buNone/>
              <a:defRPr sz="5400"/>
            </a:lvl2pPr>
            <a:lvl3pPr lvl="2">
              <a:spcBef>
                <a:spcPts val="0"/>
              </a:spcBef>
              <a:spcAft>
                <a:spcPts val="0"/>
              </a:spcAft>
              <a:buSzPts val="5400"/>
              <a:buNone/>
              <a:defRPr sz="5400"/>
            </a:lvl3pPr>
            <a:lvl4pPr lvl="3">
              <a:spcBef>
                <a:spcPts val="0"/>
              </a:spcBef>
              <a:spcAft>
                <a:spcPts val="0"/>
              </a:spcAft>
              <a:buSzPts val="5400"/>
              <a:buNone/>
              <a:defRPr sz="5400"/>
            </a:lvl4pPr>
            <a:lvl5pPr lvl="4">
              <a:spcBef>
                <a:spcPts val="0"/>
              </a:spcBef>
              <a:spcAft>
                <a:spcPts val="0"/>
              </a:spcAft>
              <a:buSzPts val="5400"/>
              <a:buNone/>
              <a:defRPr sz="5400"/>
            </a:lvl5pPr>
            <a:lvl6pPr lvl="5">
              <a:spcBef>
                <a:spcPts val="0"/>
              </a:spcBef>
              <a:spcAft>
                <a:spcPts val="0"/>
              </a:spcAft>
              <a:buSzPts val="5400"/>
              <a:buNone/>
              <a:defRPr sz="5400"/>
            </a:lvl6pPr>
            <a:lvl7pPr lvl="6">
              <a:spcBef>
                <a:spcPts val="0"/>
              </a:spcBef>
              <a:spcAft>
                <a:spcPts val="0"/>
              </a:spcAft>
              <a:buSzPts val="5400"/>
              <a:buNone/>
              <a:defRPr sz="5400"/>
            </a:lvl7pPr>
            <a:lvl8pPr lvl="7">
              <a:spcBef>
                <a:spcPts val="0"/>
              </a:spcBef>
              <a:spcAft>
                <a:spcPts val="0"/>
              </a:spcAft>
              <a:buSzPts val="5400"/>
              <a:buNone/>
              <a:defRPr sz="5400"/>
            </a:lvl8pPr>
            <a:lvl9pPr lvl="8">
              <a:spcBef>
                <a:spcPts val="0"/>
              </a:spcBef>
              <a:spcAft>
                <a:spcPts val="0"/>
              </a:spcAft>
              <a:buSzPts val="5400"/>
              <a:buNone/>
              <a:defRPr sz="54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8"/>
        <p:cNvGrpSpPr/>
        <p:nvPr/>
      </p:nvGrpSpPr>
      <p:grpSpPr>
        <a:xfrm>
          <a:off x="0" y="0"/>
          <a:ext cx="0" cy="0"/>
          <a:chOff x="0" y="0"/>
          <a:chExt cx="0" cy="0"/>
        </a:xfrm>
      </p:grpSpPr>
      <p:sp>
        <p:nvSpPr>
          <p:cNvPr id="19" name="Google Shape;19;p4"/>
          <p:cNvSpPr/>
          <p:nvPr/>
        </p:nvSpPr>
        <p:spPr>
          <a:xfrm>
            <a:off x="0" y="0"/>
            <a:ext cx="9144000" cy="5143500"/>
          </a:xfrm>
          <a:prstGeom prst="rect">
            <a:avLst/>
          </a:prstGeom>
          <a:solidFill>
            <a:srgbClr val="040F20">
              <a:alpha val="67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393600" y="393650"/>
            <a:ext cx="8356800" cy="4356300"/>
          </a:xfrm>
          <a:prstGeom prst="snip1Rect">
            <a:avLst>
              <a:gd name="adj" fmla="val 50000"/>
            </a:avLst>
          </a:prstGeom>
          <a:noFill/>
          <a:ln w="114300" cap="flat" cmpd="sng">
            <a:solidFill>
              <a:schemeClr val="accen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body" idx="1"/>
          </p:nvPr>
        </p:nvSpPr>
        <p:spPr>
          <a:xfrm>
            <a:off x="787200" y="1494625"/>
            <a:ext cx="5754000" cy="2154300"/>
          </a:xfrm>
          <a:prstGeom prst="rect">
            <a:avLst/>
          </a:prstGeom>
        </p:spPr>
        <p:txBody>
          <a:bodyPr spcFirstLastPara="1" wrap="square" lIns="0" tIns="0" rIns="0" bIns="0" anchor="ctr" anchorCtr="0">
            <a:noAutofit/>
          </a:bodyPr>
          <a:lstStyle>
            <a:lvl1pPr marL="457200" lvl="0" indent="-419100" rtl="0">
              <a:spcBef>
                <a:spcPts val="600"/>
              </a:spcBef>
              <a:spcAft>
                <a:spcPts val="0"/>
              </a:spcAft>
              <a:buSzPts val="3000"/>
              <a:buFont typeface="IBM Plex Serif Medium"/>
              <a:buChar char="▫"/>
              <a:defRPr sz="3000" i="1">
                <a:latin typeface="IBM Plex Serif Medium"/>
                <a:ea typeface="IBM Plex Serif Medium"/>
                <a:cs typeface="IBM Plex Serif Medium"/>
                <a:sym typeface="IBM Plex Serif Medium"/>
              </a:defRPr>
            </a:lvl1pPr>
            <a:lvl2pPr marL="914400" lvl="1" indent="-419100" rtl="0">
              <a:spcBef>
                <a:spcPts val="0"/>
              </a:spcBef>
              <a:spcAft>
                <a:spcPts val="0"/>
              </a:spcAft>
              <a:buSzPts val="3000"/>
              <a:buFont typeface="IBM Plex Serif Medium"/>
              <a:buChar char="▫"/>
              <a:defRPr sz="3000" i="1">
                <a:latin typeface="IBM Plex Serif Medium"/>
                <a:ea typeface="IBM Plex Serif Medium"/>
                <a:cs typeface="IBM Plex Serif Medium"/>
                <a:sym typeface="IBM Plex Serif Medium"/>
              </a:defRPr>
            </a:lvl2pPr>
            <a:lvl3pPr marL="1371600" lvl="2" indent="-419100" rtl="0">
              <a:spcBef>
                <a:spcPts val="0"/>
              </a:spcBef>
              <a:spcAft>
                <a:spcPts val="0"/>
              </a:spcAft>
              <a:buSzPts val="3000"/>
              <a:buFont typeface="IBM Plex Serif Medium"/>
              <a:buChar char="▫"/>
              <a:defRPr sz="3000" i="1">
                <a:latin typeface="IBM Plex Serif Medium"/>
                <a:ea typeface="IBM Plex Serif Medium"/>
                <a:cs typeface="IBM Plex Serif Medium"/>
                <a:sym typeface="IBM Plex Serif Medium"/>
              </a:defRPr>
            </a:lvl3pPr>
            <a:lvl4pPr marL="1828800" lvl="3" indent="-419100" rtl="0">
              <a:spcBef>
                <a:spcPts val="0"/>
              </a:spcBef>
              <a:spcAft>
                <a:spcPts val="0"/>
              </a:spcAft>
              <a:buSzPts val="3000"/>
              <a:buFont typeface="IBM Plex Serif Medium"/>
              <a:buChar char="▫"/>
              <a:defRPr sz="3000" i="1">
                <a:latin typeface="IBM Plex Serif Medium"/>
                <a:ea typeface="IBM Plex Serif Medium"/>
                <a:cs typeface="IBM Plex Serif Medium"/>
                <a:sym typeface="IBM Plex Serif Medium"/>
              </a:defRPr>
            </a:lvl4pPr>
            <a:lvl5pPr marL="2286000" lvl="4" indent="-419100" rtl="0">
              <a:spcBef>
                <a:spcPts val="0"/>
              </a:spcBef>
              <a:spcAft>
                <a:spcPts val="0"/>
              </a:spcAft>
              <a:buSzPts val="3000"/>
              <a:buFont typeface="IBM Plex Serif Medium"/>
              <a:buChar char="○"/>
              <a:defRPr sz="3000" i="1">
                <a:latin typeface="IBM Plex Serif Medium"/>
                <a:ea typeface="IBM Plex Serif Medium"/>
                <a:cs typeface="IBM Plex Serif Medium"/>
                <a:sym typeface="IBM Plex Serif Medium"/>
              </a:defRPr>
            </a:lvl5pPr>
            <a:lvl6pPr marL="2743200" lvl="5" indent="-419100" rtl="0">
              <a:spcBef>
                <a:spcPts val="0"/>
              </a:spcBef>
              <a:spcAft>
                <a:spcPts val="0"/>
              </a:spcAft>
              <a:buSzPts val="3000"/>
              <a:buFont typeface="IBM Plex Serif Medium"/>
              <a:buChar char="■"/>
              <a:defRPr sz="3000" i="1">
                <a:latin typeface="IBM Plex Serif Medium"/>
                <a:ea typeface="IBM Plex Serif Medium"/>
                <a:cs typeface="IBM Plex Serif Medium"/>
                <a:sym typeface="IBM Plex Serif Medium"/>
              </a:defRPr>
            </a:lvl6pPr>
            <a:lvl7pPr marL="3200400" lvl="6" indent="-419100" rtl="0">
              <a:spcBef>
                <a:spcPts val="0"/>
              </a:spcBef>
              <a:spcAft>
                <a:spcPts val="0"/>
              </a:spcAft>
              <a:buSzPts val="3000"/>
              <a:buFont typeface="IBM Plex Serif Medium"/>
              <a:buChar char="●"/>
              <a:defRPr sz="3000" i="1">
                <a:latin typeface="IBM Plex Serif Medium"/>
                <a:ea typeface="IBM Plex Serif Medium"/>
                <a:cs typeface="IBM Plex Serif Medium"/>
                <a:sym typeface="IBM Plex Serif Medium"/>
              </a:defRPr>
            </a:lvl7pPr>
            <a:lvl8pPr marL="3657600" lvl="7" indent="-419100" rtl="0">
              <a:spcBef>
                <a:spcPts val="0"/>
              </a:spcBef>
              <a:spcAft>
                <a:spcPts val="0"/>
              </a:spcAft>
              <a:buSzPts val="3000"/>
              <a:buFont typeface="IBM Plex Serif Medium"/>
              <a:buChar char="○"/>
              <a:defRPr sz="3000" i="1">
                <a:latin typeface="IBM Plex Serif Medium"/>
                <a:ea typeface="IBM Plex Serif Medium"/>
                <a:cs typeface="IBM Plex Serif Medium"/>
                <a:sym typeface="IBM Plex Serif Medium"/>
              </a:defRPr>
            </a:lvl8pPr>
            <a:lvl9pPr marL="4114800" lvl="8" indent="-419100">
              <a:spcBef>
                <a:spcPts val="0"/>
              </a:spcBef>
              <a:spcAft>
                <a:spcPts val="0"/>
              </a:spcAft>
              <a:buSzPts val="3000"/>
              <a:buFont typeface="IBM Plex Serif Medium"/>
              <a:buChar char="■"/>
              <a:defRPr sz="3000" i="1">
                <a:latin typeface="IBM Plex Serif Medium"/>
                <a:ea typeface="IBM Plex Serif Medium"/>
                <a:cs typeface="IBM Plex Serif Medium"/>
                <a:sym typeface="IBM Plex Serif Medium"/>
              </a:defRPr>
            </a:lvl9pPr>
          </a:lstStyle>
          <a:p>
            <a:endParaRPr/>
          </a:p>
        </p:txBody>
      </p:sp>
      <p:sp>
        <p:nvSpPr>
          <p:cNvPr id="22" name="Google Shape;22;p4"/>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3" name="Google Shape;23;p4"/>
          <p:cNvSpPr/>
          <p:nvPr/>
        </p:nvSpPr>
        <p:spPr>
          <a:xfrm>
            <a:off x="7805074" y="343750"/>
            <a:ext cx="1046975" cy="714950"/>
          </a:xfrm>
          <a:prstGeom prst="rect">
            <a:avLst/>
          </a:prstGeom>
        </p:spPr>
        <p:txBody>
          <a:bodyPr>
            <a:prstTxWarp prst="textPlain">
              <a:avLst/>
            </a:prstTxWarp>
          </a:bodyPr>
          <a:lstStyle/>
          <a:p>
            <a:pPr lvl="0" algn="ctr"/>
            <a:r>
              <a:rPr b="1" i="0">
                <a:ln>
                  <a:noFill/>
                </a:ln>
                <a:solidFill>
                  <a:schemeClr val="accent1"/>
                </a:solidFill>
                <a:latin typeface="IBM Plex Serif"/>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0"/>
        <p:cNvGrpSpPr/>
        <p:nvPr/>
      </p:nvGrpSpPr>
      <p:grpSpPr>
        <a:xfrm>
          <a:off x="0" y="0"/>
          <a:ext cx="0" cy="0"/>
          <a:chOff x="0" y="0"/>
          <a:chExt cx="0" cy="0"/>
        </a:xfrm>
      </p:grpSpPr>
      <p:sp>
        <p:nvSpPr>
          <p:cNvPr id="31" name="Google Shape;31;p6"/>
          <p:cNvSpPr/>
          <p:nvPr/>
        </p:nvSpPr>
        <p:spPr>
          <a:xfrm>
            <a:off x="0" y="0"/>
            <a:ext cx="9144000" cy="5143500"/>
          </a:xfrm>
          <a:prstGeom prst="rect">
            <a:avLst/>
          </a:prstGeom>
          <a:solidFill>
            <a:srgbClr val="040F20">
              <a:alpha val="67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393600" y="393650"/>
            <a:ext cx="8356800" cy="4356300"/>
          </a:xfrm>
          <a:prstGeom prst="snip1Rect">
            <a:avLst>
              <a:gd name="adj" fmla="val 27651"/>
            </a:avLst>
          </a:prstGeom>
          <a:noFill/>
          <a:ln w="114300" cap="flat" cmpd="sng">
            <a:solidFill>
              <a:schemeClr val="accen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txBox="1">
            <a:spLocks noGrp="1"/>
          </p:cNvSpPr>
          <p:nvPr>
            <p:ph type="title"/>
          </p:nvPr>
        </p:nvSpPr>
        <p:spPr>
          <a:xfrm>
            <a:off x="787200" y="714800"/>
            <a:ext cx="6718200" cy="485400"/>
          </a:xfrm>
          <a:prstGeom prst="rect">
            <a:avLst/>
          </a:prstGeom>
        </p:spPr>
        <p:txBody>
          <a:bodyPr spcFirstLastPara="1" wrap="square" lIns="0" tIns="0" rIns="0" bIns="0" anchor="b"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4" name="Google Shape;34;p6"/>
          <p:cNvSpPr txBox="1">
            <a:spLocks noGrp="1"/>
          </p:cNvSpPr>
          <p:nvPr>
            <p:ph type="body" idx="1"/>
          </p:nvPr>
        </p:nvSpPr>
        <p:spPr>
          <a:xfrm>
            <a:off x="787200" y="1494625"/>
            <a:ext cx="3060000" cy="28437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5" name="Google Shape;35;p6"/>
          <p:cNvSpPr txBox="1">
            <a:spLocks noGrp="1"/>
          </p:cNvSpPr>
          <p:nvPr>
            <p:ph type="body" idx="2"/>
          </p:nvPr>
        </p:nvSpPr>
        <p:spPr>
          <a:xfrm>
            <a:off x="4445379" y="1494625"/>
            <a:ext cx="3060000" cy="28437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6" name="Google Shape;36;p6"/>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p:nvPr/>
        </p:nvSpPr>
        <p:spPr>
          <a:xfrm>
            <a:off x="0" y="0"/>
            <a:ext cx="9144000" cy="5143500"/>
          </a:xfrm>
          <a:prstGeom prst="rect">
            <a:avLst/>
          </a:prstGeom>
          <a:solidFill>
            <a:srgbClr val="040F20">
              <a:alpha val="67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8"/>
          <p:cNvSpPr/>
          <p:nvPr/>
        </p:nvSpPr>
        <p:spPr>
          <a:xfrm>
            <a:off x="393600" y="393650"/>
            <a:ext cx="8356800" cy="4356300"/>
          </a:xfrm>
          <a:prstGeom prst="snip1Rect">
            <a:avLst>
              <a:gd name="adj" fmla="val 27651"/>
            </a:avLst>
          </a:prstGeom>
          <a:noFill/>
          <a:ln w="114300" cap="flat" cmpd="sng">
            <a:solidFill>
              <a:schemeClr val="accen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title"/>
          </p:nvPr>
        </p:nvSpPr>
        <p:spPr>
          <a:xfrm>
            <a:off x="787200" y="714800"/>
            <a:ext cx="6718200" cy="485400"/>
          </a:xfrm>
          <a:prstGeom prst="rect">
            <a:avLst/>
          </a:prstGeom>
        </p:spPr>
        <p:txBody>
          <a:bodyPr spcFirstLastPara="1" wrap="square" lIns="0" tIns="0" rIns="0" bIns="0" anchor="b"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9" name="Google Shape;49;p8"/>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0"/>
          <p:cNvSpPr/>
          <p:nvPr/>
        </p:nvSpPr>
        <p:spPr>
          <a:xfrm>
            <a:off x="0" y="0"/>
            <a:ext cx="9144000" cy="5143500"/>
          </a:xfrm>
          <a:prstGeom prst="rect">
            <a:avLst/>
          </a:prstGeom>
          <a:solidFill>
            <a:srgbClr val="040F20">
              <a:alpha val="676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0"/>
          <p:cNvSpPr/>
          <p:nvPr/>
        </p:nvSpPr>
        <p:spPr>
          <a:xfrm>
            <a:off x="393600" y="393650"/>
            <a:ext cx="8356800" cy="4356300"/>
          </a:xfrm>
          <a:prstGeom prst="snip1Rect">
            <a:avLst>
              <a:gd name="adj" fmla="val 27651"/>
            </a:avLst>
          </a:prstGeom>
          <a:noFill/>
          <a:ln w="114300" cap="flat" cmpd="sng">
            <a:solidFill>
              <a:schemeClr val="accen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a:blip r:embed="rId7">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87200" y="714800"/>
            <a:ext cx="6718200" cy="485400"/>
          </a:xfrm>
          <a:prstGeom prst="rect">
            <a:avLst/>
          </a:prstGeom>
          <a:noFill/>
          <a:ln>
            <a:noFill/>
          </a:ln>
          <a:effectLst>
            <a:outerShdw blurRad="42863" dist="9525" dir="5400000" algn="bl" rotWithShape="0">
              <a:srgbClr val="040F20">
                <a:alpha val="40000"/>
              </a:srgbClr>
            </a:outerShdw>
          </a:effectLst>
        </p:spPr>
        <p:txBody>
          <a:bodyPr spcFirstLastPara="1" wrap="square" lIns="0" tIns="0" rIns="0" bIns="0" anchor="b" anchorCtr="0">
            <a:noAutofit/>
          </a:bodyPr>
          <a:lstStyle>
            <a:lvl1pPr lvl="0">
              <a:spcBef>
                <a:spcPts val="0"/>
              </a:spcBef>
              <a:spcAft>
                <a:spcPts val="0"/>
              </a:spcAft>
              <a:buClr>
                <a:schemeClr val="lt1"/>
              </a:buClr>
              <a:buSzPts val="2800"/>
              <a:buFont typeface="IBM Plex Serif SemiBold"/>
              <a:buNone/>
              <a:defRPr sz="2800">
                <a:solidFill>
                  <a:schemeClr val="lt1"/>
                </a:solidFill>
                <a:latin typeface="IBM Plex Serif SemiBold"/>
                <a:ea typeface="IBM Plex Serif SemiBold"/>
                <a:cs typeface="IBM Plex Serif SemiBold"/>
                <a:sym typeface="IBM Plex Serif SemiBold"/>
              </a:defRPr>
            </a:lvl1pPr>
            <a:lvl2pPr lvl="1">
              <a:spcBef>
                <a:spcPts val="0"/>
              </a:spcBef>
              <a:spcAft>
                <a:spcPts val="0"/>
              </a:spcAft>
              <a:buClr>
                <a:schemeClr val="lt1"/>
              </a:buClr>
              <a:buSzPts val="2800"/>
              <a:buFont typeface="IBM Plex Serif SemiBold"/>
              <a:buNone/>
              <a:defRPr sz="2800">
                <a:solidFill>
                  <a:schemeClr val="lt1"/>
                </a:solidFill>
                <a:latin typeface="IBM Plex Serif SemiBold"/>
                <a:ea typeface="IBM Plex Serif SemiBold"/>
                <a:cs typeface="IBM Plex Serif SemiBold"/>
                <a:sym typeface="IBM Plex Serif SemiBold"/>
              </a:defRPr>
            </a:lvl2pPr>
            <a:lvl3pPr lvl="2">
              <a:spcBef>
                <a:spcPts val="0"/>
              </a:spcBef>
              <a:spcAft>
                <a:spcPts val="0"/>
              </a:spcAft>
              <a:buClr>
                <a:schemeClr val="lt1"/>
              </a:buClr>
              <a:buSzPts val="2800"/>
              <a:buFont typeface="IBM Plex Serif SemiBold"/>
              <a:buNone/>
              <a:defRPr sz="2800">
                <a:solidFill>
                  <a:schemeClr val="lt1"/>
                </a:solidFill>
                <a:latin typeface="IBM Plex Serif SemiBold"/>
                <a:ea typeface="IBM Plex Serif SemiBold"/>
                <a:cs typeface="IBM Plex Serif SemiBold"/>
                <a:sym typeface="IBM Plex Serif SemiBold"/>
              </a:defRPr>
            </a:lvl3pPr>
            <a:lvl4pPr lvl="3">
              <a:spcBef>
                <a:spcPts val="0"/>
              </a:spcBef>
              <a:spcAft>
                <a:spcPts val="0"/>
              </a:spcAft>
              <a:buClr>
                <a:schemeClr val="lt1"/>
              </a:buClr>
              <a:buSzPts val="2800"/>
              <a:buFont typeface="IBM Plex Serif SemiBold"/>
              <a:buNone/>
              <a:defRPr sz="2800">
                <a:solidFill>
                  <a:schemeClr val="lt1"/>
                </a:solidFill>
                <a:latin typeface="IBM Plex Serif SemiBold"/>
                <a:ea typeface="IBM Plex Serif SemiBold"/>
                <a:cs typeface="IBM Plex Serif SemiBold"/>
                <a:sym typeface="IBM Plex Serif SemiBold"/>
              </a:defRPr>
            </a:lvl4pPr>
            <a:lvl5pPr lvl="4">
              <a:spcBef>
                <a:spcPts val="0"/>
              </a:spcBef>
              <a:spcAft>
                <a:spcPts val="0"/>
              </a:spcAft>
              <a:buClr>
                <a:schemeClr val="lt1"/>
              </a:buClr>
              <a:buSzPts val="2800"/>
              <a:buFont typeface="IBM Plex Serif SemiBold"/>
              <a:buNone/>
              <a:defRPr sz="2800">
                <a:solidFill>
                  <a:schemeClr val="lt1"/>
                </a:solidFill>
                <a:latin typeface="IBM Plex Serif SemiBold"/>
                <a:ea typeface="IBM Plex Serif SemiBold"/>
                <a:cs typeface="IBM Plex Serif SemiBold"/>
                <a:sym typeface="IBM Plex Serif SemiBold"/>
              </a:defRPr>
            </a:lvl5pPr>
            <a:lvl6pPr lvl="5">
              <a:spcBef>
                <a:spcPts val="0"/>
              </a:spcBef>
              <a:spcAft>
                <a:spcPts val="0"/>
              </a:spcAft>
              <a:buClr>
                <a:schemeClr val="lt1"/>
              </a:buClr>
              <a:buSzPts val="2800"/>
              <a:buFont typeface="IBM Plex Serif SemiBold"/>
              <a:buNone/>
              <a:defRPr sz="2800">
                <a:solidFill>
                  <a:schemeClr val="lt1"/>
                </a:solidFill>
                <a:latin typeface="IBM Plex Serif SemiBold"/>
                <a:ea typeface="IBM Plex Serif SemiBold"/>
                <a:cs typeface="IBM Plex Serif SemiBold"/>
                <a:sym typeface="IBM Plex Serif SemiBold"/>
              </a:defRPr>
            </a:lvl6pPr>
            <a:lvl7pPr lvl="6">
              <a:spcBef>
                <a:spcPts val="0"/>
              </a:spcBef>
              <a:spcAft>
                <a:spcPts val="0"/>
              </a:spcAft>
              <a:buClr>
                <a:schemeClr val="lt1"/>
              </a:buClr>
              <a:buSzPts val="2800"/>
              <a:buFont typeface="IBM Plex Serif SemiBold"/>
              <a:buNone/>
              <a:defRPr sz="2800">
                <a:solidFill>
                  <a:schemeClr val="lt1"/>
                </a:solidFill>
                <a:latin typeface="IBM Plex Serif SemiBold"/>
                <a:ea typeface="IBM Plex Serif SemiBold"/>
                <a:cs typeface="IBM Plex Serif SemiBold"/>
                <a:sym typeface="IBM Plex Serif SemiBold"/>
              </a:defRPr>
            </a:lvl7pPr>
            <a:lvl8pPr lvl="7">
              <a:spcBef>
                <a:spcPts val="0"/>
              </a:spcBef>
              <a:spcAft>
                <a:spcPts val="0"/>
              </a:spcAft>
              <a:buClr>
                <a:schemeClr val="lt1"/>
              </a:buClr>
              <a:buSzPts val="2800"/>
              <a:buFont typeface="IBM Plex Serif SemiBold"/>
              <a:buNone/>
              <a:defRPr sz="2800">
                <a:solidFill>
                  <a:schemeClr val="lt1"/>
                </a:solidFill>
                <a:latin typeface="IBM Plex Serif SemiBold"/>
                <a:ea typeface="IBM Plex Serif SemiBold"/>
                <a:cs typeface="IBM Plex Serif SemiBold"/>
                <a:sym typeface="IBM Plex Serif SemiBold"/>
              </a:defRPr>
            </a:lvl8pPr>
            <a:lvl9pPr lvl="8">
              <a:spcBef>
                <a:spcPts val="0"/>
              </a:spcBef>
              <a:spcAft>
                <a:spcPts val="0"/>
              </a:spcAft>
              <a:buClr>
                <a:schemeClr val="lt1"/>
              </a:buClr>
              <a:buSzPts val="2800"/>
              <a:buFont typeface="IBM Plex Serif SemiBold"/>
              <a:buNone/>
              <a:defRPr sz="2800">
                <a:solidFill>
                  <a:schemeClr val="lt1"/>
                </a:solidFill>
                <a:latin typeface="IBM Plex Serif SemiBold"/>
                <a:ea typeface="IBM Plex Serif SemiBold"/>
                <a:cs typeface="IBM Plex Serif SemiBold"/>
                <a:sym typeface="IBM Plex Serif SemiBold"/>
              </a:defRPr>
            </a:lvl9pPr>
          </a:lstStyle>
          <a:p>
            <a:endParaRPr/>
          </a:p>
        </p:txBody>
      </p:sp>
      <p:sp>
        <p:nvSpPr>
          <p:cNvPr id="7" name="Google Shape;7;p1"/>
          <p:cNvSpPr txBox="1">
            <a:spLocks noGrp="1"/>
          </p:cNvSpPr>
          <p:nvPr>
            <p:ph type="body" idx="1"/>
          </p:nvPr>
        </p:nvSpPr>
        <p:spPr>
          <a:xfrm>
            <a:off x="787200" y="1494625"/>
            <a:ext cx="6718200" cy="2854800"/>
          </a:xfrm>
          <a:prstGeom prst="rect">
            <a:avLst/>
          </a:prstGeom>
          <a:noFill/>
          <a:ln>
            <a:noFill/>
          </a:ln>
        </p:spPr>
        <p:txBody>
          <a:bodyPr spcFirstLastPara="1" wrap="square" lIns="0" tIns="0" rIns="0" bIns="0" anchor="t" anchorCtr="0">
            <a:noAutofit/>
          </a:bodyPr>
          <a:lstStyle>
            <a:lvl1pPr marL="457200" lvl="0" indent="-381000">
              <a:lnSpc>
                <a:spcPct val="115000"/>
              </a:lnSpc>
              <a:spcBef>
                <a:spcPts val="600"/>
              </a:spcBef>
              <a:spcAft>
                <a:spcPts val="0"/>
              </a:spcAft>
              <a:buClr>
                <a:schemeClr val="accent1"/>
              </a:buClr>
              <a:buSzPts val="2400"/>
              <a:buFont typeface="IBM Plex Sans"/>
              <a:buChar char="▫"/>
              <a:defRPr sz="2400">
                <a:solidFill>
                  <a:schemeClr val="lt1"/>
                </a:solidFill>
                <a:latin typeface="IBM Plex Sans"/>
                <a:ea typeface="IBM Plex Sans"/>
                <a:cs typeface="IBM Plex Sans"/>
                <a:sym typeface="IBM Plex Sans"/>
              </a:defRPr>
            </a:lvl1pPr>
            <a:lvl2pPr marL="914400" lvl="1" indent="-381000">
              <a:lnSpc>
                <a:spcPct val="115000"/>
              </a:lnSpc>
              <a:spcBef>
                <a:spcPts val="0"/>
              </a:spcBef>
              <a:spcAft>
                <a:spcPts val="0"/>
              </a:spcAft>
              <a:buClr>
                <a:schemeClr val="accent1"/>
              </a:buClr>
              <a:buSzPts val="2400"/>
              <a:buFont typeface="IBM Plex Sans"/>
              <a:buChar char="▫"/>
              <a:defRPr sz="2400">
                <a:solidFill>
                  <a:schemeClr val="lt1"/>
                </a:solidFill>
                <a:latin typeface="IBM Plex Sans"/>
                <a:ea typeface="IBM Plex Sans"/>
                <a:cs typeface="IBM Plex Sans"/>
                <a:sym typeface="IBM Plex Sans"/>
              </a:defRPr>
            </a:lvl2pPr>
            <a:lvl3pPr marL="1371600" lvl="2" indent="-381000">
              <a:lnSpc>
                <a:spcPct val="115000"/>
              </a:lnSpc>
              <a:spcBef>
                <a:spcPts val="0"/>
              </a:spcBef>
              <a:spcAft>
                <a:spcPts val="0"/>
              </a:spcAft>
              <a:buClr>
                <a:schemeClr val="accent1"/>
              </a:buClr>
              <a:buSzPts val="2400"/>
              <a:buFont typeface="IBM Plex Sans"/>
              <a:buChar char="▫"/>
              <a:defRPr sz="2400">
                <a:solidFill>
                  <a:schemeClr val="lt1"/>
                </a:solidFill>
                <a:latin typeface="IBM Plex Sans"/>
                <a:ea typeface="IBM Plex Sans"/>
                <a:cs typeface="IBM Plex Sans"/>
                <a:sym typeface="IBM Plex Sans"/>
              </a:defRPr>
            </a:lvl3pPr>
            <a:lvl4pPr marL="1828800" lvl="3" indent="-381000">
              <a:lnSpc>
                <a:spcPct val="115000"/>
              </a:lnSpc>
              <a:spcBef>
                <a:spcPts val="0"/>
              </a:spcBef>
              <a:spcAft>
                <a:spcPts val="0"/>
              </a:spcAft>
              <a:buClr>
                <a:schemeClr val="accent1"/>
              </a:buClr>
              <a:buSzPts val="2400"/>
              <a:buFont typeface="IBM Plex Sans"/>
              <a:buChar char="▫"/>
              <a:defRPr sz="2400">
                <a:solidFill>
                  <a:schemeClr val="lt1"/>
                </a:solidFill>
                <a:latin typeface="IBM Plex Sans"/>
                <a:ea typeface="IBM Plex Sans"/>
                <a:cs typeface="IBM Plex Sans"/>
                <a:sym typeface="IBM Plex Sans"/>
              </a:defRPr>
            </a:lvl4pPr>
            <a:lvl5pPr marL="2286000" lvl="4" indent="-381000">
              <a:lnSpc>
                <a:spcPct val="115000"/>
              </a:lnSpc>
              <a:spcBef>
                <a:spcPts val="0"/>
              </a:spcBef>
              <a:spcAft>
                <a:spcPts val="0"/>
              </a:spcAft>
              <a:buClr>
                <a:schemeClr val="lt1"/>
              </a:buClr>
              <a:buSzPts val="2400"/>
              <a:buFont typeface="IBM Plex Sans"/>
              <a:buChar char="○"/>
              <a:defRPr sz="2400">
                <a:solidFill>
                  <a:schemeClr val="lt1"/>
                </a:solidFill>
                <a:latin typeface="IBM Plex Sans"/>
                <a:ea typeface="IBM Plex Sans"/>
                <a:cs typeface="IBM Plex Sans"/>
                <a:sym typeface="IBM Plex Sans"/>
              </a:defRPr>
            </a:lvl5pPr>
            <a:lvl6pPr marL="2743200" lvl="5" indent="-381000">
              <a:lnSpc>
                <a:spcPct val="115000"/>
              </a:lnSpc>
              <a:spcBef>
                <a:spcPts val="0"/>
              </a:spcBef>
              <a:spcAft>
                <a:spcPts val="0"/>
              </a:spcAft>
              <a:buClr>
                <a:schemeClr val="lt1"/>
              </a:buClr>
              <a:buSzPts val="2400"/>
              <a:buFont typeface="IBM Plex Sans"/>
              <a:buChar char="■"/>
              <a:defRPr sz="2400">
                <a:solidFill>
                  <a:schemeClr val="lt1"/>
                </a:solidFill>
                <a:latin typeface="IBM Plex Sans"/>
                <a:ea typeface="IBM Plex Sans"/>
                <a:cs typeface="IBM Plex Sans"/>
                <a:sym typeface="IBM Plex Sans"/>
              </a:defRPr>
            </a:lvl6pPr>
            <a:lvl7pPr marL="3200400" lvl="6" indent="-381000">
              <a:lnSpc>
                <a:spcPct val="115000"/>
              </a:lnSpc>
              <a:spcBef>
                <a:spcPts val="0"/>
              </a:spcBef>
              <a:spcAft>
                <a:spcPts val="0"/>
              </a:spcAft>
              <a:buClr>
                <a:schemeClr val="lt1"/>
              </a:buClr>
              <a:buSzPts val="2400"/>
              <a:buFont typeface="IBM Plex Sans"/>
              <a:buChar char="●"/>
              <a:defRPr sz="2400">
                <a:solidFill>
                  <a:schemeClr val="lt1"/>
                </a:solidFill>
                <a:latin typeface="IBM Plex Sans"/>
                <a:ea typeface="IBM Plex Sans"/>
                <a:cs typeface="IBM Plex Sans"/>
                <a:sym typeface="IBM Plex Sans"/>
              </a:defRPr>
            </a:lvl7pPr>
            <a:lvl8pPr marL="3657600" lvl="7" indent="-381000">
              <a:lnSpc>
                <a:spcPct val="115000"/>
              </a:lnSpc>
              <a:spcBef>
                <a:spcPts val="0"/>
              </a:spcBef>
              <a:spcAft>
                <a:spcPts val="0"/>
              </a:spcAft>
              <a:buClr>
                <a:schemeClr val="lt1"/>
              </a:buClr>
              <a:buSzPts val="2400"/>
              <a:buFont typeface="IBM Plex Sans"/>
              <a:buChar char="○"/>
              <a:defRPr sz="2400">
                <a:solidFill>
                  <a:schemeClr val="lt1"/>
                </a:solidFill>
                <a:latin typeface="IBM Plex Sans"/>
                <a:ea typeface="IBM Plex Sans"/>
                <a:cs typeface="IBM Plex Sans"/>
                <a:sym typeface="IBM Plex Sans"/>
              </a:defRPr>
            </a:lvl8pPr>
            <a:lvl9pPr marL="4114800" lvl="8" indent="-381000">
              <a:lnSpc>
                <a:spcPct val="115000"/>
              </a:lnSpc>
              <a:spcBef>
                <a:spcPts val="0"/>
              </a:spcBef>
              <a:spcAft>
                <a:spcPts val="0"/>
              </a:spcAft>
              <a:buClr>
                <a:schemeClr val="lt1"/>
              </a:buClr>
              <a:buSzPts val="2400"/>
              <a:buFont typeface="IBM Plex Sans"/>
              <a:buChar char="■"/>
              <a:defRPr sz="2400">
                <a:solidFill>
                  <a:schemeClr val="lt1"/>
                </a:solidFill>
                <a:latin typeface="IBM Plex Sans"/>
                <a:ea typeface="IBM Plex Sans"/>
                <a:cs typeface="IBM Plex Sans"/>
                <a:sym typeface="IBM Plex Sans"/>
              </a:defRPr>
            </a:lvl9pPr>
          </a:lstStyle>
          <a:p>
            <a:endParaRPr/>
          </a:p>
        </p:txBody>
      </p:sp>
      <p:sp>
        <p:nvSpPr>
          <p:cNvPr id="8" name="Google Shape;8;p1"/>
          <p:cNvSpPr txBox="1">
            <a:spLocks noGrp="1"/>
          </p:cNvSpPr>
          <p:nvPr>
            <p:ph type="sldNum" idx="12"/>
          </p:nvPr>
        </p:nvSpPr>
        <p:spPr>
          <a:xfrm>
            <a:off x="8328327" y="4338350"/>
            <a:ext cx="242700" cy="259200"/>
          </a:xfrm>
          <a:prstGeom prst="rect">
            <a:avLst/>
          </a:prstGeom>
          <a:noFill/>
          <a:ln>
            <a:noFill/>
          </a:ln>
        </p:spPr>
        <p:txBody>
          <a:bodyPr spcFirstLastPara="1" wrap="square" lIns="0" tIns="0" rIns="0" bIns="0" anchor="b" anchorCtr="0">
            <a:noAutofit/>
          </a:bodyPr>
          <a:lstStyle>
            <a:lvl1pPr lvl="0" algn="r">
              <a:buNone/>
              <a:defRPr sz="1000">
                <a:solidFill>
                  <a:schemeClr val="accent1"/>
                </a:solidFill>
                <a:latin typeface="Merriweather"/>
                <a:ea typeface="Merriweather"/>
                <a:cs typeface="Merriweather"/>
                <a:sym typeface="Merriweather"/>
              </a:defRPr>
            </a:lvl1pPr>
            <a:lvl2pPr lvl="1" algn="r">
              <a:buNone/>
              <a:defRPr sz="1000">
                <a:solidFill>
                  <a:schemeClr val="accent1"/>
                </a:solidFill>
                <a:latin typeface="Merriweather"/>
                <a:ea typeface="Merriweather"/>
                <a:cs typeface="Merriweather"/>
                <a:sym typeface="Merriweather"/>
              </a:defRPr>
            </a:lvl2pPr>
            <a:lvl3pPr lvl="2" algn="r">
              <a:buNone/>
              <a:defRPr sz="1000">
                <a:solidFill>
                  <a:schemeClr val="accent1"/>
                </a:solidFill>
                <a:latin typeface="Merriweather"/>
                <a:ea typeface="Merriweather"/>
                <a:cs typeface="Merriweather"/>
                <a:sym typeface="Merriweather"/>
              </a:defRPr>
            </a:lvl3pPr>
            <a:lvl4pPr lvl="3" algn="r">
              <a:buNone/>
              <a:defRPr sz="1000">
                <a:solidFill>
                  <a:schemeClr val="accent1"/>
                </a:solidFill>
                <a:latin typeface="Merriweather"/>
                <a:ea typeface="Merriweather"/>
                <a:cs typeface="Merriweather"/>
                <a:sym typeface="Merriweather"/>
              </a:defRPr>
            </a:lvl4pPr>
            <a:lvl5pPr lvl="4" algn="r">
              <a:buNone/>
              <a:defRPr sz="1000">
                <a:solidFill>
                  <a:schemeClr val="accent1"/>
                </a:solidFill>
                <a:latin typeface="Merriweather"/>
                <a:ea typeface="Merriweather"/>
                <a:cs typeface="Merriweather"/>
                <a:sym typeface="Merriweather"/>
              </a:defRPr>
            </a:lvl5pPr>
            <a:lvl6pPr lvl="5" algn="r">
              <a:buNone/>
              <a:defRPr sz="1000">
                <a:solidFill>
                  <a:schemeClr val="accent1"/>
                </a:solidFill>
                <a:latin typeface="Merriweather"/>
                <a:ea typeface="Merriweather"/>
                <a:cs typeface="Merriweather"/>
                <a:sym typeface="Merriweather"/>
              </a:defRPr>
            </a:lvl6pPr>
            <a:lvl7pPr lvl="6" algn="r">
              <a:buNone/>
              <a:defRPr sz="1000">
                <a:solidFill>
                  <a:schemeClr val="accent1"/>
                </a:solidFill>
                <a:latin typeface="Merriweather"/>
                <a:ea typeface="Merriweather"/>
                <a:cs typeface="Merriweather"/>
                <a:sym typeface="Merriweather"/>
              </a:defRPr>
            </a:lvl7pPr>
            <a:lvl8pPr lvl="7" algn="r">
              <a:buNone/>
              <a:defRPr sz="1000">
                <a:solidFill>
                  <a:schemeClr val="accent1"/>
                </a:solidFill>
                <a:latin typeface="Merriweather"/>
                <a:ea typeface="Merriweather"/>
                <a:cs typeface="Merriweather"/>
                <a:sym typeface="Merriweather"/>
              </a:defRPr>
            </a:lvl8pPr>
            <a:lvl9pPr lvl="8" algn="r">
              <a:buNone/>
              <a:defRPr sz="1000">
                <a:solidFill>
                  <a:schemeClr val="accent1"/>
                </a:solidFill>
                <a:latin typeface="Merriweather"/>
                <a:ea typeface="Merriweather"/>
                <a:cs typeface="Merriweather"/>
                <a:sym typeface="Merriweather"/>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4" r:id="rId4"/>
    <p:sldLayoutId id="214748365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6.sv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1.jpeg"/></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4.sv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67"/>
        <p:cNvGrpSpPr/>
        <p:nvPr/>
      </p:nvGrpSpPr>
      <p:grpSpPr>
        <a:xfrm>
          <a:off x="0" y="0"/>
          <a:ext cx="0" cy="0"/>
          <a:chOff x="0" y="0"/>
          <a:chExt cx="0" cy="0"/>
        </a:xfrm>
      </p:grpSpPr>
      <p:sp>
        <p:nvSpPr>
          <p:cNvPr id="68" name="Google Shape;68;p12"/>
          <p:cNvSpPr txBox="1">
            <a:spLocks noGrp="1"/>
          </p:cNvSpPr>
          <p:nvPr>
            <p:ph type="ctrTitle"/>
          </p:nvPr>
        </p:nvSpPr>
        <p:spPr>
          <a:xfrm>
            <a:off x="527141" y="1557473"/>
            <a:ext cx="5647156" cy="2824320"/>
          </a:xfrm>
          <a:prstGeom prst="rect">
            <a:avLst/>
          </a:prstGeom>
        </p:spPr>
        <p:txBody>
          <a:bodyPr spcFirstLastPara="1" wrap="square" lIns="0" tIns="0" rIns="0" bIns="0" anchor="ctr" anchorCtr="0">
            <a:noAutofit/>
          </a:bodyPr>
          <a:lstStyle/>
          <a:p>
            <a:pPr marL="0" lvl="0" indent="0">
              <a:spcBef>
                <a:spcPts val="0"/>
              </a:spcBef>
              <a:spcAft>
                <a:spcPts val="0"/>
              </a:spcAft>
              <a:buNone/>
            </a:pPr>
            <a:r>
              <a:rPr lang="en" sz="5000" dirty="0">
                <a:solidFill>
                  <a:schemeClr val="accent1"/>
                </a:solidFill>
              </a:rPr>
              <a:t>Afekathon 2021</a:t>
            </a:r>
            <a:br>
              <a:rPr lang="en" sz="5000" dirty="0">
                <a:solidFill>
                  <a:schemeClr val="accent1"/>
                </a:solidFill>
              </a:rPr>
            </a:br>
            <a:r>
              <a:rPr lang="en" sz="5000" dirty="0">
                <a:solidFill>
                  <a:schemeClr val="accent1"/>
                </a:solidFill>
              </a:rPr>
              <a:t>Tie Team Presents:  </a:t>
            </a:r>
            <a:br>
              <a:rPr lang="en-US" sz="5000" dirty="0">
                <a:solidFill>
                  <a:schemeClr val="accent1"/>
                </a:solidFill>
              </a:rPr>
            </a:br>
            <a:r>
              <a:rPr lang="en-US" sz="6600" dirty="0">
                <a:solidFill>
                  <a:schemeClr val="accent1"/>
                </a:solidFill>
              </a:rPr>
              <a:t>ClassWave</a:t>
            </a:r>
            <a:endParaRPr sz="5000" dirty="0">
              <a:solidFill>
                <a:schemeClr val="accent1"/>
              </a:solidFill>
            </a:endParaRPr>
          </a:p>
        </p:txBody>
      </p:sp>
      <p:pic>
        <p:nvPicPr>
          <p:cNvPr id="3" name="גרפיקה 2" descr="גל עם מילוי מלא">
            <a:extLst>
              <a:ext uri="{FF2B5EF4-FFF2-40B4-BE49-F238E27FC236}">
                <a16:creationId xmlns:a16="http://schemas.microsoft.com/office/drawing/2014/main" id="{37C31FB3-1BDF-4BAC-B5A4-095DA9546C9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733979" y="267118"/>
            <a:ext cx="1187183" cy="1187183"/>
          </a:xfrm>
          <a:prstGeom prst="rect">
            <a:avLst/>
          </a:prstGeom>
        </p:spPr>
      </p:pic>
      <p:pic>
        <p:nvPicPr>
          <p:cNvPr id="5" name="גרפיקה 4" descr="עניבה עם מילוי מלא">
            <a:extLst>
              <a:ext uri="{FF2B5EF4-FFF2-40B4-BE49-F238E27FC236}">
                <a16:creationId xmlns:a16="http://schemas.microsoft.com/office/drawing/2014/main" id="{2D4E6365-F4AD-4879-8E63-B4DE81C17F5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217178" y="2055233"/>
            <a:ext cx="914400" cy="914400"/>
          </a:xfrm>
          <a:prstGeom prst="rect">
            <a:avLst/>
          </a:prstGeom>
        </p:spPr>
      </p:pic>
      <p:sp>
        <p:nvSpPr>
          <p:cNvPr id="2" name="תיבת טקסט 1">
            <a:extLst>
              <a:ext uri="{FF2B5EF4-FFF2-40B4-BE49-F238E27FC236}">
                <a16:creationId xmlns:a16="http://schemas.microsoft.com/office/drawing/2014/main" id="{EE6D0AD0-85E9-4EC0-AA19-DFB4B2B26A63}"/>
              </a:ext>
            </a:extLst>
          </p:cNvPr>
          <p:cNvSpPr txBox="1"/>
          <p:nvPr/>
        </p:nvSpPr>
        <p:spPr>
          <a:xfrm>
            <a:off x="5334310" y="3962268"/>
            <a:ext cx="3258268" cy="523220"/>
          </a:xfrm>
          <a:prstGeom prst="rect">
            <a:avLst/>
          </a:prstGeom>
          <a:noFill/>
        </p:spPr>
        <p:txBody>
          <a:bodyPr wrap="square" rtlCol="1">
            <a:spAutoFit/>
          </a:bodyPr>
          <a:lstStyle/>
          <a:p>
            <a:r>
              <a:rPr lang="en-US" dirty="0">
                <a:solidFill>
                  <a:schemeClr val="accent1"/>
                </a:solidFill>
              </a:rPr>
              <a:t>By Natty </a:t>
            </a:r>
            <a:r>
              <a:rPr lang="en-US" dirty="0" err="1">
                <a:solidFill>
                  <a:schemeClr val="accent1"/>
                </a:solidFill>
              </a:rPr>
              <a:t>Zepko</a:t>
            </a:r>
            <a:r>
              <a:rPr lang="en-US" dirty="0">
                <a:solidFill>
                  <a:schemeClr val="accent1"/>
                </a:solidFill>
              </a:rPr>
              <a:t>, Bar Mizrahi, Ori </a:t>
            </a:r>
            <a:r>
              <a:rPr lang="en-US" dirty="0" err="1">
                <a:solidFill>
                  <a:schemeClr val="accent1"/>
                </a:solidFill>
              </a:rPr>
              <a:t>Gerbi</a:t>
            </a:r>
            <a:r>
              <a:rPr lang="en-US" dirty="0">
                <a:solidFill>
                  <a:schemeClr val="accent1"/>
                </a:solidFill>
              </a:rPr>
              <a:t>, Noa Aviel, </a:t>
            </a:r>
            <a:r>
              <a:rPr lang="en-US" dirty="0" err="1">
                <a:solidFill>
                  <a:schemeClr val="accent1"/>
                </a:solidFill>
              </a:rPr>
              <a:t>Ohad</a:t>
            </a:r>
            <a:r>
              <a:rPr lang="en-US" dirty="0">
                <a:solidFill>
                  <a:schemeClr val="accent1"/>
                </a:solidFill>
              </a:rPr>
              <a:t> </a:t>
            </a:r>
            <a:r>
              <a:rPr lang="en-US" dirty="0" err="1">
                <a:solidFill>
                  <a:schemeClr val="accent1"/>
                </a:solidFill>
              </a:rPr>
              <a:t>Saada</a:t>
            </a:r>
            <a:endParaRPr lang="he-IL" dirty="0">
              <a:solidFill>
                <a:schemeClr val="accen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5"/>
        <p:cNvGrpSpPr/>
        <p:nvPr/>
      </p:nvGrpSpPr>
      <p:grpSpPr>
        <a:xfrm>
          <a:off x="0" y="0"/>
          <a:ext cx="0" cy="0"/>
          <a:chOff x="0" y="0"/>
          <a:chExt cx="0" cy="0"/>
        </a:xfrm>
      </p:grpSpPr>
      <p:sp>
        <p:nvSpPr>
          <p:cNvPr id="117" name="Google Shape;117;p16"/>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2</a:t>
            </a:fld>
            <a:endParaRPr/>
          </a:p>
        </p:txBody>
      </p:sp>
      <p:sp>
        <p:nvSpPr>
          <p:cNvPr id="4" name="Google Shape;104;p15">
            <a:extLst>
              <a:ext uri="{FF2B5EF4-FFF2-40B4-BE49-F238E27FC236}">
                <a16:creationId xmlns:a16="http://schemas.microsoft.com/office/drawing/2014/main" id="{E5E4CFE0-5F5E-44E2-AC60-DC61F531222A}"/>
              </a:ext>
            </a:extLst>
          </p:cNvPr>
          <p:cNvSpPr txBox="1">
            <a:spLocks/>
          </p:cNvSpPr>
          <p:nvPr/>
        </p:nvSpPr>
        <p:spPr>
          <a:xfrm>
            <a:off x="1055646" y="1191615"/>
            <a:ext cx="5605211" cy="326985"/>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he-IL" sz="4800" b="1" dirty="0">
                <a:solidFill>
                  <a:schemeClr val="accent1"/>
                </a:solidFill>
                <a:latin typeface="Calibri Light" panose="020F0302020204030204" pitchFamily="34" charset="0"/>
                <a:cs typeface="Calibri Light" panose="020F0302020204030204" pitchFamily="34" charset="0"/>
              </a:rPr>
              <a:t>מפי המרצים והסגל </a:t>
            </a:r>
          </a:p>
        </p:txBody>
      </p:sp>
      <p:sp>
        <p:nvSpPr>
          <p:cNvPr id="5" name="Google Shape;105;p15">
            <a:extLst>
              <a:ext uri="{FF2B5EF4-FFF2-40B4-BE49-F238E27FC236}">
                <a16:creationId xmlns:a16="http://schemas.microsoft.com/office/drawing/2014/main" id="{7F2AAEBA-EDAF-466B-8C19-E1F4A887B1CB}"/>
              </a:ext>
            </a:extLst>
          </p:cNvPr>
          <p:cNvSpPr txBox="1">
            <a:spLocks/>
          </p:cNvSpPr>
          <p:nvPr/>
        </p:nvSpPr>
        <p:spPr>
          <a:xfrm>
            <a:off x="-652493" y="1612113"/>
            <a:ext cx="7628918" cy="328810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419100" algn="l" rtl="0">
              <a:lnSpc>
                <a:spcPct val="115000"/>
              </a:lnSpc>
              <a:spcBef>
                <a:spcPts val="600"/>
              </a:spcBef>
              <a:spcAft>
                <a:spcPts val="0"/>
              </a:spcAft>
              <a:buClr>
                <a:schemeClr val="accent1"/>
              </a:buClr>
              <a:buSzPts val="3000"/>
              <a:buFont typeface="IBM Plex Serif Medium"/>
              <a:buChar char="▫"/>
              <a:defRPr sz="3000" b="0" i="1" u="none" strike="noStrike" cap="none">
                <a:solidFill>
                  <a:schemeClr val="lt1"/>
                </a:solidFill>
                <a:latin typeface="IBM Plex Serif Medium"/>
                <a:ea typeface="IBM Plex Serif Medium"/>
                <a:cs typeface="IBM Plex Serif Medium"/>
                <a:sym typeface="IBM Plex Serif Medium"/>
              </a:defRPr>
            </a:lvl1pPr>
            <a:lvl2pPr marL="914400" marR="0" lvl="1" indent="-419100" algn="l" rtl="0">
              <a:lnSpc>
                <a:spcPct val="115000"/>
              </a:lnSpc>
              <a:spcBef>
                <a:spcPts val="0"/>
              </a:spcBef>
              <a:spcAft>
                <a:spcPts val="0"/>
              </a:spcAft>
              <a:buClr>
                <a:schemeClr val="accent1"/>
              </a:buClr>
              <a:buSzPts val="3000"/>
              <a:buFont typeface="IBM Plex Serif Medium"/>
              <a:buChar char="▫"/>
              <a:defRPr sz="3000" b="0" i="1" u="none" strike="noStrike" cap="none">
                <a:solidFill>
                  <a:schemeClr val="lt1"/>
                </a:solidFill>
                <a:latin typeface="IBM Plex Serif Medium"/>
                <a:ea typeface="IBM Plex Serif Medium"/>
                <a:cs typeface="IBM Plex Serif Medium"/>
                <a:sym typeface="IBM Plex Serif Medium"/>
              </a:defRPr>
            </a:lvl2pPr>
            <a:lvl3pPr marL="1371600" marR="0" lvl="2" indent="-419100" algn="l" rtl="0">
              <a:lnSpc>
                <a:spcPct val="115000"/>
              </a:lnSpc>
              <a:spcBef>
                <a:spcPts val="0"/>
              </a:spcBef>
              <a:spcAft>
                <a:spcPts val="0"/>
              </a:spcAft>
              <a:buClr>
                <a:schemeClr val="accent1"/>
              </a:buClr>
              <a:buSzPts val="3000"/>
              <a:buFont typeface="IBM Plex Serif Medium"/>
              <a:buChar char="▫"/>
              <a:defRPr sz="3000" b="0" i="1" u="none" strike="noStrike" cap="none">
                <a:solidFill>
                  <a:schemeClr val="lt1"/>
                </a:solidFill>
                <a:latin typeface="IBM Plex Serif Medium"/>
                <a:ea typeface="IBM Plex Serif Medium"/>
                <a:cs typeface="IBM Plex Serif Medium"/>
                <a:sym typeface="IBM Plex Serif Medium"/>
              </a:defRPr>
            </a:lvl3pPr>
            <a:lvl4pPr marL="1828800" marR="0" lvl="3" indent="-419100" algn="l" rtl="0">
              <a:lnSpc>
                <a:spcPct val="115000"/>
              </a:lnSpc>
              <a:spcBef>
                <a:spcPts val="0"/>
              </a:spcBef>
              <a:spcAft>
                <a:spcPts val="0"/>
              </a:spcAft>
              <a:buClr>
                <a:schemeClr val="accent1"/>
              </a:buClr>
              <a:buSzPts val="3000"/>
              <a:buFont typeface="IBM Plex Serif Medium"/>
              <a:buChar char="▫"/>
              <a:defRPr sz="3000" b="0" i="1" u="none" strike="noStrike" cap="none">
                <a:solidFill>
                  <a:schemeClr val="lt1"/>
                </a:solidFill>
                <a:latin typeface="IBM Plex Serif Medium"/>
                <a:ea typeface="IBM Plex Serif Medium"/>
                <a:cs typeface="IBM Plex Serif Medium"/>
                <a:sym typeface="IBM Plex Serif Medium"/>
              </a:defRPr>
            </a:lvl4pPr>
            <a:lvl5pPr marL="2286000" marR="0" lvl="4" indent="-419100" algn="l" rtl="0">
              <a:lnSpc>
                <a:spcPct val="115000"/>
              </a:lnSpc>
              <a:spcBef>
                <a:spcPts val="0"/>
              </a:spcBef>
              <a:spcAft>
                <a:spcPts val="0"/>
              </a:spcAft>
              <a:buClr>
                <a:schemeClr val="lt1"/>
              </a:buClr>
              <a:buSzPts val="3000"/>
              <a:buFont typeface="IBM Plex Serif Medium"/>
              <a:buChar char="○"/>
              <a:defRPr sz="3000" b="0" i="1" u="none" strike="noStrike" cap="none">
                <a:solidFill>
                  <a:schemeClr val="lt1"/>
                </a:solidFill>
                <a:latin typeface="IBM Plex Serif Medium"/>
                <a:ea typeface="IBM Plex Serif Medium"/>
                <a:cs typeface="IBM Plex Serif Medium"/>
                <a:sym typeface="IBM Plex Serif Medium"/>
              </a:defRPr>
            </a:lvl5pPr>
            <a:lvl6pPr marL="2743200" marR="0" lvl="5" indent="-419100" algn="l" rtl="0">
              <a:lnSpc>
                <a:spcPct val="115000"/>
              </a:lnSpc>
              <a:spcBef>
                <a:spcPts val="0"/>
              </a:spcBef>
              <a:spcAft>
                <a:spcPts val="0"/>
              </a:spcAft>
              <a:buClr>
                <a:schemeClr val="lt1"/>
              </a:buClr>
              <a:buSzPts val="3000"/>
              <a:buFont typeface="IBM Plex Serif Medium"/>
              <a:buChar char="■"/>
              <a:defRPr sz="3000" b="0" i="1" u="none" strike="noStrike" cap="none">
                <a:solidFill>
                  <a:schemeClr val="lt1"/>
                </a:solidFill>
                <a:latin typeface="IBM Plex Serif Medium"/>
                <a:ea typeface="IBM Plex Serif Medium"/>
                <a:cs typeface="IBM Plex Serif Medium"/>
                <a:sym typeface="IBM Plex Serif Medium"/>
              </a:defRPr>
            </a:lvl6pPr>
            <a:lvl7pPr marL="3200400" marR="0" lvl="6" indent="-419100" algn="l" rtl="0">
              <a:lnSpc>
                <a:spcPct val="115000"/>
              </a:lnSpc>
              <a:spcBef>
                <a:spcPts val="0"/>
              </a:spcBef>
              <a:spcAft>
                <a:spcPts val="0"/>
              </a:spcAft>
              <a:buClr>
                <a:schemeClr val="lt1"/>
              </a:buClr>
              <a:buSzPts val="3000"/>
              <a:buFont typeface="IBM Plex Serif Medium"/>
              <a:buChar char="●"/>
              <a:defRPr sz="3000" b="0" i="1" u="none" strike="noStrike" cap="none">
                <a:solidFill>
                  <a:schemeClr val="lt1"/>
                </a:solidFill>
                <a:latin typeface="IBM Plex Serif Medium"/>
                <a:ea typeface="IBM Plex Serif Medium"/>
                <a:cs typeface="IBM Plex Serif Medium"/>
                <a:sym typeface="IBM Plex Serif Medium"/>
              </a:defRPr>
            </a:lvl7pPr>
            <a:lvl8pPr marL="3657600" marR="0" lvl="7" indent="-419100" algn="l" rtl="0">
              <a:lnSpc>
                <a:spcPct val="115000"/>
              </a:lnSpc>
              <a:spcBef>
                <a:spcPts val="0"/>
              </a:spcBef>
              <a:spcAft>
                <a:spcPts val="0"/>
              </a:spcAft>
              <a:buClr>
                <a:schemeClr val="lt1"/>
              </a:buClr>
              <a:buSzPts val="3000"/>
              <a:buFont typeface="IBM Plex Serif Medium"/>
              <a:buChar char="○"/>
              <a:defRPr sz="3000" b="0" i="1" u="none" strike="noStrike" cap="none">
                <a:solidFill>
                  <a:schemeClr val="lt1"/>
                </a:solidFill>
                <a:latin typeface="IBM Plex Serif Medium"/>
                <a:ea typeface="IBM Plex Serif Medium"/>
                <a:cs typeface="IBM Plex Serif Medium"/>
                <a:sym typeface="IBM Plex Serif Medium"/>
              </a:defRPr>
            </a:lvl8pPr>
            <a:lvl9pPr marL="4114800" marR="0" lvl="8" indent="-419100" algn="l" rtl="0">
              <a:lnSpc>
                <a:spcPct val="115000"/>
              </a:lnSpc>
              <a:spcBef>
                <a:spcPts val="0"/>
              </a:spcBef>
              <a:spcAft>
                <a:spcPts val="0"/>
              </a:spcAft>
              <a:buClr>
                <a:schemeClr val="lt1"/>
              </a:buClr>
              <a:buSzPts val="3000"/>
              <a:buFont typeface="IBM Plex Serif Medium"/>
              <a:buChar char="■"/>
              <a:defRPr sz="3000" b="0" i="1" u="none" strike="noStrike" cap="none">
                <a:solidFill>
                  <a:schemeClr val="lt1"/>
                </a:solidFill>
                <a:latin typeface="IBM Plex Serif Medium"/>
                <a:ea typeface="IBM Plex Serif Medium"/>
                <a:cs typeface="IBM Plex Serif Medium"/>
                <a:sym typeface="IBM Plex Serif Medium"/>
              </a:defRPr>
            </a:lvl9pPr>
          </a:lstStyle>
          <a:p>
            <a:pPr marL="342900" indent="-342900" algn="r" rtl="1">
              <a:spcBef>
                <a:spcPts val="0"/>
              </a:spcBef>
              <a:buFont typeface="Wingdings" panose="05000000000000000000" pitchFamily="2" charset="2"/>
              <a:buChar char="q"/>
            </a:pPr>
            <a:r>
              <a:rPr lang="he-IL" sz="2200" b="1" i="0" dirty="0">
                <a:solidFill>
                  <a:schemeClr val="bg1"/>
                </a:solidFill>
                <a:latin typeface="Calibri Light" panose="020F0302020204030204" pitchFamily="34" charset="0"/>
                <a:cs typeface="Calibri Light" panose="020F0302020204030204" pitchFamily="34" charset="0"/>
              </a:rPr>
              <a:t>שליטה במצלמה דורשת עצירה מוחלטת של השיעור</a:t>
            </a:r>
          </a:p>
          <a:p>
            <a:pPr marL="342900" indent="-342900" algn="r" rtl="1">
              <a:spcBef>
                <a:spcPts val="0"/>
              </a:spcBef>
              <a:buFont typeface="Wingdings" panose="05000000000000000000" pitchFamily="2" charset="2"/>
              <a:buChar char="q"/>
            </a:pPr>
            <a:r>
              <a:rPr lang="he-IL" sz="2200" b="1" i="0" dirty="0">
                <a:solidFill>
                  <a:schemeClr val="bg1"/>
                </a:solidFill>
                <a:latin typeface="Calibri Light" panose="020F0302020204030204" pitchFamily="34" charset="0"/>
                <a:cs typeface="Calibri Light" panose="020F0302020204030204" pitchFamily="34" charset="0"/>
              </a:rPr>
              <a:t>אי אפשר לשתף את מה שכתוב על הלוח</a:t>
            </a:r>
          </a:p>
          <a:p>
            <a:pPr marL="342900" indent="-342900" algn="r" rtl="1">
              <a:spcBef>
                <a:spcPts val="0"/>
              </a:spcBef>
              <a:buFont typeface="Wingdings" panose="05000000000000000000" pitchFamily="2" charset="2"/>
              <a:buChar char="q"/>
            </a:pPr>
            <a:r>
              <a:rPr lang="he-IL" sz="2200" b="1" i="0" dirty="0">
                <a:solidFill>
                  <a:schemeClr val="bg1"/>
                </a:solidFill>
                <a:latin typeface="Calibri Light" panose="020F0302020204030204" pitchFamily="34" charset="0"/>
                <a:cs typeface="Calibri Light" panose="020F0302020204030204" pitchFamily="34" charset="0"/>
              </a:rPr>
              <a:t> המרצים צריכים לתפעל את הכיתה עם כלים לא נוחים</a:t>
            </a:r>
          </a:p>
          <a:p>
            <a:pPr marL="342900" indent="-342900" algn="r" rtl="1">
              <a:spcBef>
                <a:spcPts val="0"/>
              </a:spcBef>
              <a:buFont typeface="Wingdings" panose="05000000000000000000" pitchFamily="2" charset="2"/>
              <a:buChar char="q"/>
            </a:pPr>
            <a:r>
              <a:rPr lang="he-IL" sz="2200" b="1" i="0" dirty="0">
                <a:solidFill>
                  <a:schemeClr val="bg1"/>
                </a:solidFill>
                <a:latin typeface="Calibri Light" panose="020F0302020204030204" pitchFamily="34" charset="0"/>
                <a:cs typeface="Calibri Light" panose="020F0302020204030204" pitchFamily="34" charset="0"/>
              </a:rPr>
              <a:t>לעתים המרצים נסחפים בשיעור ולא שמים לב שתם זמן השיעור</a:t>
            </a:r>
          </a:p>
          <a:p>
            <a:pPr marL="0" indent="0" algn="r" rtl="1">
              <a:spcBef>
                <a:spcPts val="0"/>
              </a:spcBef>
              <a:buNone/>
            </a:pPr>
            <a:endParaRPr lang="he-IL" sz="2200" b="1" i="0" dirty="0">
              <a:solidFill>
                <a:schemeClr val="bg1"/>
              </a:solidFill>
              <a:latin typeface="Calibri Light" panose="020F0302020204030204" pitchFamily="34" charset="0"/>
              <a:cs typeface="Calibri Light" panose="020F0302020204030204" pitchFamily="34" charset="0"/>
            </a:endParaRPr>
          </a:p>
          <a:p>
            <a:pPr marL="0" indent="0" algn="r" rtl="1">
              <a:spcBef>
                <a:spcPts val="0"/>
              </a:spcBef>
              <a:buNone/>
            </a:pPr>
            <a:endParaRPr lang="he-IL" sz="2200" b="1" i="0" dirty="0">
              <a:solidFill>
                <a:schemeClr val="bg1"/>
              </a:solidFill>
              <a:latin typeface="Calibri Light" panose="020F0302020204030204" pitchFamily="34" charset="0"/>
              <a:cs typeface="Calibri Light" panose="020F0302020204030204" pitchFamily="34" charset="0"/>
            </a:endParaRPr>
          </a:p>
          <a:p>
            <a:pPr marL="0" indent="0" algn="r" rtl="1">
              <a:spcBef>
                <a:spcPts val="0"/>
              </a:spcBef>
              <a:buNone/>
            </a:pPr>
            <a:endParaRPr lang="he-IL" sz="2200" b="1" i="0" dirty="0">
              <a:solidFill>
                <a:schemeClr val="bg1"/>
              </a:solidFill>
              <a:latin typeface="Calibri Light" panose="020F0302020204030204" pitchFamily="34" charset="0"/>
              <a:cs typeface="Calibri Light" panose="020F0302020204030204" pitchFamily="34" charset="0"/>
            </a:endParaRPr>
          </a:p>
          <a:p>
            <a:pPr marL="342900" indent="-342900" algn="r" rtl="1">
              <a:spcBef>
                <a:spcPts val="0"/>
              </a:spcBef>
              <a:buFont typeface="Wingdings" panose="05000000000000000000" pitchFamily="2" charset="2"/>
              <a:buChar char="q"/>
            </a:pPr>
            <a:endParaRPr lang="he-IL" sz="2200" b="1" i="0" dirty="0">
              <a:solidFill>
                <a:schemeClr val="bg1"/>
              </a:solidFill>
              <a:latin typeface="Calibri Light" panose="020F0302020204030204" pitchFamily="34" charset="0"/>
              <a:cs typeface="Calibri Light" panose="020F0302020204030204" pitchFamily="34" charset="0"/>
            </a:endParaRPr>
          </a:p>
          <a:p>
            <a:pPr marL="342900" indent="-342900" algn="r" rtl="1">
              <a:spcBef>
                <a:spcPts val="0"/>
              </a:spcBef>
              <a:buFont typeface="Wingdings" panose="05000000000000000000" pitchFamily="2" charset="2"/>
              <a:buChar char="q"/>
            </a:pPr>
            <a:endParaRPr lang="he-IL" sz="2200" b="1" i="0" dirty="0">
              <a:solidFill>
                <a:schemeClr val="bg1"/>
              </a:solidFill>
              <a:latin typeface="Calibri Light" panose="020F0302020204030204" pitchFamily="34" charset="0"/>
              <a:cs typeface="Calibri Light" panose="020F0302020204030204" pitchFamily="34" charset="0"/>
            </a:endParaRPr>
          </a:p>
          <a:p>
            <a:pPr marL="342900" indent="-342900" algn="r" rtl="1">
              <a:spcBef>
                <a:spcPts val="0"/>
              </a:spcBef>
              <a:buFont typeface="Wingdings" panose="05000000000000000000" pitchFamily="2" charset="2"/>
              <a:buChar char="q"/>
            </a:pPr>
            <a:endParaRPr lang="he-IL" sz="2200" b="1" i="0" dirty="0">
              <a:solidFill>
                <a:schemeClr val="bg1"/>
              </a:solidFill>
              <a:latin typeface="Calibri Light" panose="020F0302020204030204" pitchFamily="34" charset="0"/>
              <a:cs typeface="Calibri Light" panose="020F030202020403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4"/>
        <p:cNvGrpSpPr/>
        <p:nvPr/>
      </p:nvGrpSpPr>
      <p:grpSpPr>
        <a:xfrm>
          <a:off x="0" y="0"/>
          <a:ext cx="0" cy="0"/>
          <a:chOff x="0" y="0"/>
          <a:chExt cx="0" cy="0"/>
        </a:xfrm>
      </p:grpSpPr>
      <p:sp>
        <p:nvSpPr>
          <p:cNvPr id="96" name="Google Shape;96;p14"/>
          <p:cNvSpPr txBox="1">
            <a:spLocks noGrp="1"/>
          </p:cNvSpPr>
          <p:nvPr>
            <p:ph type="ctrTitle" idx="4294967295"/>
          </p:nvPr>
        </p:nvSpPr>
        <p:spPr>
          <a:xfrm>
            <a:off x="838200" y="1086449"/>
            <a:ext cx="3295810" cy="765403"/>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he-IL" sz="4000" b="1" dirty="0">
                <a:solidFill>
                  <a:schemeClr val="accent1"/>
                </a:solidFill>
                <a:latin typeface="Calibri Light" panose="020F0302020204030204" pitchFamily="34" charset="0"/>
                <a:cs typeface="Calibri Light" panose="020F0302020204030204" pitchFamily="34" charset="0"/>
              </a:rPr>
              <a:t>מערכת לניהול הרצאה</a:t>
            </a:r>
            <a:endParaRPr sz="4000" b="1" dirty="0">
              <a:solidFill>
                <a:schemeClr val="accent1"/>
              </a:solidFill>
              <a:latin typeface="Calibri Light" panose="020F0302020204030204" pitchFamily="34" charset="0"/>
              <a:cs typeface="Calibri Light" panose="020F0302020204030204" pitchFamily="34" charset="0"/>
            </a:endParaRPr>
          </a:p>
        </p:txBody>
      </p:sp>
      <p:sp>
        <p:nvSpPr>
          <p:cNvPr id="97" name="Google Shape;97;p14"/>
          <p:cNvSpPr txBox="1">
            <a:spLocks noGrp="1"/>
          </p:cNvSpPr>
          <p:nvPr>
            <p:ph type="subTitle" idx="4294967295"/>
          </p:nvPr>
        </p:nvSpPr>
        <p:spPr>
          <a:xfrm>
            <a:off x="540790" y="2329698"/>
            <a:ext cx="3810388" cy="2486498"/>
          </a:xfrm>
          <a:prstGeom prst="rect">
            <a:avLst/>
          </a:prstGeom>
        </p:spPr>
        <p:txBody>
          <a:bodyPr spcFirstLastPara="1" wrap="square" lIns="0" tIns="0" rIns="0" bIns="0" anchor="t" anchorCtr="0">
            <a:noAutofit/>
          </a:bodyPr>
          <a:lstStyle/>
          <a:p>
            <a:pPr marL="0" lvl="0" indent="0" algn="ctr" rtl="0">
              <a:spcBef>
                <a:spcPts val="600"/>
              </a:spcBef>
              <a:spcAft>
                <a:spcPts val="0"/>
              </a:spcAft>
              <a:buNone/>
            </a:pPr>
            <a:r>
              <a:rPr lang="he-IL" sz="1800" b="1" dirty="0">
                <a:latin typeface="Calibri Light" panose="020F0302020204030204" pitchFamily="34" charset="0"/>
                <a:cs typeface="Calibri Light" panose="020F0302020204030204" pitchFamily="34" charset="0"/>
              </a:rPr>
              <a:t> הכיתות במכללה קיבלו כלים טכנולוגים חדשים ובעזרת שימוש נכון בכלים אלו אנו מאמינים כי ניתן למקסם את אופן ניהול ההרצאות ולהקל על המרצים באמצעות זיהוי קולי. </a:t>
            </a:r>
            <a:endParaRPr lang="en-US" sz="1800" b="1" dirty="0">
              <a:latin typeface="Calibri Light" panose="020F0302020204030204" pitchFamily="34" charset="0"/>
              <a:cs typeface="Calibri Light" panose="020F0302020204030204" pitchFamily="34" charset="0"/>
            </a:endParaRPr>
          </a:p>
        </p:txBody>
      </p:sp>
      <p:sp>
        <p:nvSpPr>
          <p:cNvPr id="98" name="Google Shape;98;p14"/>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3</a:t>
            </a:fld>
            <a:endParaRPr/>
          </a:p>
        </p:txBody>
      </p:sp>
      <p:pic>
        <p:nvPicPr>
          <p:cNvPr id="10" name="תמונה 9">
            <a:extLst>
              <a:ext uri="{FF2B5EF4-FFF2-40B4-BE49-F238E27FC236}">
                <a16:creationId xmlns:a16="http://schemas.microsoft.com/office/drawing/2014/main" id="{5F2F38DE-8852-4DE0-B820-682DF9A010DA}"/>
              </a:ext>
            </a:extLst>
          </p:cNvPr>
          <p:cNvPicPr>
            <a:picLocks noChangeAspect="1"/>
          </p:cNvPicPr>
          <p:nvPr/>
        </p:nvPicPr>
        <p:blipFill rotWithShape="1">
          <a:blip r:embed="rId3"/>
          <a:srcRect l="22870" t="460" r="24683"/>
          <a:stretch/>
        </p:blipFill>
        <p:spPr>
          <a:xfrm>
            <a:off x="4495412" y="944573"/>
            <a:ext cx="3810388" cy="3254353"/>
          </a:xfrm>
          <a:prstGeom prst="snip2DiagRect">
            <a:avLst/>
          </a:prstGeom>
          <a:solidFill>
            <a:srgbClr val="FFFFFF">
              <a:shade val="85000"/>
            </a:srgbClr>
          </a:solidFill>
          <a:ln w="88900" cap="sq">
            <a:solidFill>
              <a:schemeClr val="accent1"/>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grpSp>
        <p:nvGrpSpPr>
          <p:cNvPr id="7" name="Google Shape;178;p20">
            <a:extLst>
              <a:ext uri="{FF2B5EF4-FFF2-40B4-BE49-F238E27FC236}">
                <a16:creationId xmlns:a16="http://schemas.microsoft.com/office/drawing/2014/main" id="{9737F2DD-4E74-49A0-AC36-A52FED49F401}"/>
              </a:ext>
            </a:extLst>
          </p:cNvPr>
          <p:cNvGrpSpPr/>
          <p:nvPr/>
        </p:nvGrpSpPr>
        <p:grpSpPr>
          <a:xfrm>
            <a:off x="8280302" y="299677"/>
            <a:ext cx="564021" cy="786772"/>
            <a:chOff x="6730350" y="2315900"/>
            <a:chExt cx="257700" cy="420100"/>
          </a:xfrm>
        </p:grpSpPr>
        <p:sp>
          <p:nvSpPr>
            <p:cNvPr id="8" name="Google Shape;179;p20">
              <a:extLst>
                <a:ext uri="{FF2B5EF4-FFF2-40B4-BE49-F238E27FC236}">
                  <a16:creationId xmlns:a16="http://schemas.microsoft.com/office/drawing/2014/main" id="{2BFAB6E8-CA0F-47FE-AECA-640C71B3B780}"/>
                </a:ext>
              </a:extLst>
            </p:cNvPr>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80;p20">
              <a:extLst>
                <a:ext uri="{FF2B5EF4-FFF2-40B4-BE49-F238E27FC236}">
                  <a16:creationId xmlns:a16="http://schemas.microsoft.com/office/drawing/2014/main" id="{A3DF5989-BB8D-4737-84F4-532AE341AB96}"/>
                </a:ext>
              </a:extLst>
            </p:cNvPr>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81;p20">
              <a:extLst>
                <a:ext uri="{FF2B5EF4-FFF2-40B4-BE49-F238E27FC236}">
                  <a16:creationId xmlns:a16="http://schemas.microsoft.com/office/drawing/2014/main" id="{75B4FE69-EEB9-4B73-A351-2F0177A89C05}"/>
                </a:ext>
              </a:extLst>
            </p:cNvPr>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2;p20">
              <a:extLst>
                <a:ext uri="{FF2B5EF4-FFF2-40B4-BE49-F238E27FC236}">
                  <a16:creationId xmlns:a16="http://schemas.microsoft.com/office/drawing/2014/main" id="{3688529A-9564-4ED8-A1BC-C384920D1172}"/>
                </a:ext>
              </a:extLst>
            </p:cNvPr>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3;p20">
              <a:extLst>
                <a:ext uri="{FF2B5EF4-FFF2-40B4-BE49-F238E27FC236}">
                  <a16:creationId xmlns:a16="http://schemas.microsoft.com/office/drawing/2014/main" id="{25036F23-971A-406C-997F-04CD4692CA90}"/>
                </a:ext>
              </a:extLst>
            </p:cNvPr>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7"/>
        <p:cNvGrpSpPr/>
        <p:nvPr/>
      </p:nvGrpSpPr>
      <p:grpSpPr>
        <a:xfrm>
          <a:off x="0" y="0"/>
          <a:ext cx="0" cy="0"/>
          <a:chOff x="0" y="0"/>
          <a:chExt cx="0" cy="0"/>
        </a:xfrm>
      </p:grpSpPr>
      <p:sp>
        <p:nvSpPr>
          <p:cNvPr id="208" name="Google Shape;208;p23"/>
          <p:cNvSpPr txBox="1">
            <a:spLocks noGrp="1"/>
          </p:cNvSpPr>
          <p:nvPr>
            <p:ph type="title"/>
          </p:nvPr>
        </p:nvSpPr>
        <p:spPr>
          <a:xfrm>
            <a:off x="787200" y="714800"/>
            <a:ext cx="6718200" cy="485400"/>
          </a:xfrm>
          <a:prstGeom prst="rect">
            <a:avLst/>
          </a:prstGeom>
        </p:spPr>
        <p:txBody>
          <a:bodyPr spcFirstLastPara="1" wrap="square" lIns="0" tIns="0" rIns="0" bIns="0" anchor="b" anchorCtr="0">
            <a:noAutofit/>
          </a:bodyPr>
          <a:lstStyle/>
          <a:p>
            <a:pPr marL="0" lvl="0" indent="0" algn="ctr">
              <a:spcBef>
                <a:spcPts val="0"/>
              </a:spcBef>
              <a:spcAft>
                <a:spcPts val="0"/>
              </a:spcAft>
              <a:buNone/>
            </a:pPr>
            <a:r>
              <a:rPr lang="he-IL" sz="4000" b="1" dirty="0">
                <a:solidFill>
                  <a:schemeClr val="accent1"/>
                </a:solidFill>
                <a:latin typeface="Calibri Light" panose="020F0302020204030204" pitchFamily="34" charset="0"/>
                <a:cs typeface="Calibri Light" panose="020F0302020204030204" pitchFamily="34" charset="0"/>
              </a:rPr>
              <a:t>פונקציונליות המערכת</a:t>
            </a:r>
            <a:endParaRPr sz="4000" b="1" dirty="0">
              <a:solidFill>
                <a:schemeClr val="accent1"/>
              </a:solidFill>
              <a:latin typeface="Calibri Light" panose="020F0302020204030204" pitchFamily="34" charset="0"/>
              <a:cs typeface="Calibri Light" panose="020F0302020204030204" pitchFamily="34" charset="0"/>
            </a:endParaRPr>
          </a:p>
        </p:txBody>
      </p:sp>
      <p:sp>
        <p:nvSpPr>
          <p:cNvPr id="209" name="Google Shape;209;p23"/>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210" name="Google Shape;210;p23"/>
          <p:cNvGrpSpPr/>
          <p:nvPr/>
        </p:nvGrpSpPr>
        <p:grpSpPr>
          <a:xfrm>
            <a:off x="8182628" y="239533"/>
            <a:ext cx="776797" cy="759580"/>
            <a:chOff x="5241175" y="4959100"/>
            <a:chExt cx="539775" cy="517775"/>
          </a:xfrm>
        </p:grpSpPr>
        <p:sp>
          <p:nvSpPr>
            <p:cNvPr id="211" name="Google Shape;211;p23"/>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3"/>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3"/>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תיבת טקסט 1">
            <a:extLst>
              <a:ext uri="{FF2B5EF4-FFF2-40B4-BE49-F238E27FC236}">
                <a16:creationId xmlns:a16="http://schemas.microsoft.com/office/drawing/2014/main" id="{79D48E6B-2401-4CF6-8B99-BAC18916A062}"/>
              </a:ext>
            </a:extLst>
          </p:cNvPr>
          <p:cNvSpPr txBox="1"/>
          <p:nvPr/>
        </p:nvSpPr>
        <p:spPr>
          <a:xfrm>
            <a:off x="1050359" y="1258601"/>
            <a:ext cx="6646340" cy="2677656"/>
          </a:xfrm>
          <a:prstGeom prst="rect">
            <a:avLst/>
          </a:prstGeom>
          <a:noFill/>
        </p:spPr>
        <p:txBody>
          <a:bodyPr wrap="square" rtlCol="1">
            <a:spAutoFit/>
          </a:bodyPr>
          <a:lstStyle/>
          <a:p>
            <a:pPr algn="r" rtl="1"/>
            <a:r>
              <a:rPr lang="he-IL" sz="2400" b="1" dirty="0">
                <a:solidFill>
                  <a:schemeClr val="bg1"/>
                </a:solidFill>
                <a:latin typeface="Calibri Light" panose="020F0302020204030204" pitchFamily="34" charset="0"/>
                <a:cs typeface="Calibri Light" panose="020F0302020204030204" pitchFamily="34" charset="0"/>
              </a:rPr>
              <a:t>קליטת שמע על ידי מילת מפתח, ובתגובה לאישור קולי מהמערכת ניתן להשתמש במגוון פקודות כדי לשלוט בציוד:</a:t>
            </a:r>
          </a:p>
          <a:p>
            <a:pPr algn="r" rtl="1"/>
            <a:endParaRPr lang="he-IL" sz="2400" b="1" dirty="0">
              <a:solidFill>
                <a:schemeClr val="bg1"/>
              </a:solidFill>
              <a:latin typeface="Calibri Light" panose="020F0302020204030204" pitchFamily="34" charset="0"/>
              <a:cs typeface="Calibri Light" panose="020F0302020204030204" pitchFamily="34" charset="0"/>
            </a:endParaRPr>
          </a:p>
          <a:p>
            <a:pPr marL="342900" indent="-342900" algn="r" rtl="1">
              <a:buClr>
                <a:schemeClr val="accent1"/>
              </a:buClr>
              <a:buFont typeface="Wingdings" panose="05000000000000000000" pitchFamily="2" charset="2"/>
              <a:buChar char="q"/>
            </a:pPr>
            <a:r>
              <a:rPr lang="he-IL" sz="2400" b="1" dirty="0">
                <a:solidFill>
                  <a:schemeClr val="bg1"/>
                </a:solidFill>
                <a:latin typeface="Calibri Light" panose="020F0302020204030204" pitchFamily="34" charset="0"/>
                <a:cs typeface="Calibri Light" panose="020F0302020204030204" pitchFamily="34" charset="0"/>
              </a:rPr>
              <a:t>הסטת המצלמה ימינה / שמאלה / למרכז</a:t>
            </a:r>
          </a:p>
          <a:p>
            <a:pPr marL="342900" indent="-342900" algn="r" rtl="1">
              <a:buClr>
                <a:schemeClr val="accent1"/>
              </a:buClr>
              <a:buFont typeface="Wingdings" panose="05000000000000000000" pitchFamily="2" charset="2"/>
              <a:buChar char="q"/>
            </a:pPr>
            <a:r>
              <a:rPr lang="he-IL" sz="2400" b="1" dirty="0">
                <a:solidFill>
                  <a:schemeClr val="bg1"/>
                </a:solidFill>
                <a:latin typeface="Calibri Light" panose="020F0302020204030204" pitchFamily="34" charset="0"/>
                <a:cs typeface="Calibri Light" panose="020F0302020204030204" pitchFamily="34" charset="0"/>
              </a:rPr>
              <a:t>העברת שקופיות אוטומטית</a:t>
            </a:r>
          </a:p>
          <a:p>
            <a:pPr marL="342900" indent="-342900" algn="r" rtl="1">
              <a:buClr>
                <a:schemeClr val="accent1"/>
              </a:buClr>
              <a:buFont typeface="Wingdings" panose="05000000000000000000" pitchFamily="2" charset="2"/>
              <a:buChar char="q"/>
            </a:pPr>
            <a:r>
              <a:rPr lang="he-IL" sz="2400" b="1" dirty="0">
                <a:solidFill>
                  <a:schemeClr val="bg1"/>
                </a:solidFill>
                <a:latin typeface="Calibri Light" panose="020F0302020204030204" pitchFamily="34" charset="0"/>
                <a:cs typeface="Calibri Light" panose="020F0302020204030204" pitchFamily="34" charset="0"/>
              </a:rPr>
              <a:t>שעון דובר</a:t>
            </a:r>
          </a:p>
          <a:p>
            <a:pPr marL="342900" indent="-342900" algn="r" rtl="1">
              <a:buClr>
                <a:schemeClr val="accent1"/>
              </a:buClr>
              <a:buFont typeface="Wingdings" panose="05000000000000000000" pitchFamily="2" charset="2"/>
              <a:buChar char="q"/>
            </a:pPr>
            <a:r>
              <a:rPr lang="he-IL" sz="2400" b="1" dirty="0">
                <a:solidFill>
                  <a:schemeClr val="bg1"/>
                </a:solidFill>
                <a:latin typeface="Calibri Light" panose="020F0302020204030204" pitchFamily="34" charset="0"/>
                <a:cs typeface="Calibri Light" panose="020F0302020204030204" pitchFamily="34" charset="0"/>
              </a:rPr>
              <a:t>צילום תמונת הלוח</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132"/>
        <p:cNvGrpSpPr/>
        <p:nvPr/>
      </p:nvGrpSpPr>
      <p:grpSpPr>
        <a:xfrm>
          <a:off x="0" y="0"/>
          <a:ext cx="0" cy="0"/>
          <a:chOff x="0" y="0"/>
          <a:chExt cx="0" cy="0"/>
        </a:xfrm>
      </p:grpSpPr>
      <p:sp>
        <p:nvSpPr>
          <p:cNvPr id="133" name="Google Shape;133;p18"/>
          <p:cNvSpPr txBox="1">
            <a:spLocks noGrp="1"/>
          </p:cNvSpPr>
          <p:nvPr>
            <p:ph type="ctrTitle" idx="4294967295"/>
          </p:nvPr>
        </p:nvSpPr>
        <p:spPr>
          <a:xfrm>
            <a:off x="989296" y="-125007"/>
            <a:ext cx="6629829"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4000" dirty="0">
                <a:solidFill>
                  <a:schemeClr val="accent1"/>
                </a:solidFill>
              </a:rPr>
              <a:t>ClassWave</a:t>
            </a:r>
            <a:endParaRPr sz="4000" dirty="0">
              <a:solidFill>
                <a:schemeClr val="accent1"/>
              </a:solidFill>
            </a:endParaRPr>
          </a:p>
        </p:txBody>
      </p:sp>
      <p:sp>
        <p:nvSpPr>
          <p:cNvPr id="148" name="Google Shape;148;p18"/>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5</a:t>
            </a:fld>
            <a:endParaRPr/>
          </a:p>
        </p:txBody>
      </p:sp>
      <p:grpSp>
        <p:nvGrpSpPr>
          <p:cNvPr id="24" name="Google Shape;367;p33">
            <a:extLst>
              <a:ext uri="{FF2B5EF4-FFF2-40B4-BE49-F238E27FC236}">
                <a16:creationId xmlns:a16="http://schemas.microsoft.com/office/drawing/2014/main" id="{F3482E4C-8951-4A1A-B3D3-D7233FC3DAEB}"/>
              </a:ext>
            </a:extLst>
          </p:cNvPr>
          <p:cNvGrpSpPr/>
          <p:nvPr/>
        </p:nvGrpSpPr>
        <p:grpSpPr>
          <a:xfrm>
            <a:off x="424206" y="1034793"/>
            <a:ext cx="8099254" cy="3541064"/>
            <a:chOff x="1177450" y="241631"/>
            <a:chExt cx="6173152" cy="3616776"/>
          </a:xfrm>
          <a:solidFill>
            <a:schemeClr val="accent1"/>
          </a:solidFill>
        </p:grpSpPr>
        <p:sp>
          <p:nvSpPr>
            <p:cNvPr id="25" name="Google Shape;368;p33">
              <a:extLst>
                <a:ext uri="{FF2B5EF4-FFF2-40B4-BE49-F238E27FC236}">
                  <a16:creationId xmlns:a16="http://schemas.microsoft.com/office/drawing/2014/main" id="{E3BB1E34-6EA2-4FE9-A7DA-639D93C63295}"/>
                </a:ext>
              </a:extLst>
            </p:cNvPr>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369;p33">
              <a:extLst>
                <a:ext uri="{FF2B5EF4-FFF2-40B4-BE49-F238E27FC236}">
                  <a16:creationId xmlns:a16="http://schemas.microsoft.com/office/drawing/2014/main" id="{37A8063F-23E4-4C34-9BAA-2099FF7AF066}"/>
                </a:ext>
              </a:extLst>
            </p:cNvPr>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gr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370;p33">
              <a:extLst>
                <a:ext uri="{FF2B5EF4-FFF2-40B4-BE49-F238E27FC236}">
                  <a16:creationId xmlns:a16="http://schemas.microsoft.com/office/drawing/2014/main" id="{0760640D-CB86-44DF-AD9C-C5BF55A6EF8B}"/>
                </a:ext>
              </a:extLst>
            </p:cNvPr>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gr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371;p33">
              <a:extLst>
                <a:ext uri="{FF2B5EF4-FFF2-40B4-BE49-F238E27FC236}">
                  <a16:creationId xmlns:a16="http://schemas.microsoft.com/office/drawing/2014/main" id="{B2F59B6F-257E-438D-BC5D-CE5B2790B88E}"/>
                </a:ext>
              </a:extLst>
            </p:cNvPr>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gr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 name="Google Shape;839;p47">
            <a:extLst>
              <a:ext uri="{FF2B5EF4-FFF2-40B4-BE49-F238E27FC236}">
                <a16:creationId xmlns:a16="http://schemas.microsoft.com/office/drawing/2014/main" id="{AD337697-B9C6-4F50-8176-2A050E71AC6C}"/>
              </a:ext>
            </a:extLst>
          </p:cNvPr>
          <p:cNvGrpSpPr/>
          <p:nvPr/>
        </p:nvGrpSpPr>
        <p:grpSpPr>
          <a:xfrm>
            <a:off x="8218184" y="238206"/>
            <a:ext cx="705685" cy="773338"/>
            <a:chOff x="2583325" y="2972875"/>
            <a:chExt cx="462850" cy="445750"/>
          </a:xfrm>
        </p:grpSpPr>
        <p:sp>
          <p:nvSpPr>
            <p:cNvPr id="30" name="Google Shape;840;p47">
              <a:extLst>
                <a:ext uri="{FF2B5EF4-FFF2-40B4-BE49-F238E27FC236}">
                  <a16:creationId xmlns:a16="http://schemas.microsoft.com/office/drawing/2014/main" id="{7E5AA0A7-DEED-436E-823C-2EA36DFCF002}"/>
                </a:ext>
              </a:extLst>
            </p:cNvPr>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41;p47">
              <a:extLst>
                <a:ext uri="{FF2B5EF4-FFF2-40B4-BE49-F238E27FC236}">
                  <a16:creationId xmlns:a16="http://schemas.microsoft.com/office/drawing/2014/main" id="{7BCDAEF2-FAF8-4D37-9C53-B6394746ECF8}"/>
                </a:ext>
              </a:extLst>
            </p:cNvPr>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תמונה 2">
            <a:extLst>
              <a:ext uri="{FF2B5EF4-FFF2-40B4-BE49-F238E27FC236}">
                <a16:creationId xmlns:a16="http://schemas.microsoft.com/office/drawing/2014/main" id="{78656F28-AA4B-4387-82E9-0F189F3EAD59}"/>
              </a:ext>
            </a:extLst>
          </p:cNvPr>
          <p:cNvPicPr>
            <a:picLocks noChangeAspect="1"/>
          </p:cNvPicPr>
          <p:nvPr/>
        </p:nvPicPr>
        <p:blipFill>
          <a:blip r:embed="rId4"/>
          <a:stretch>
            <a:fillRect/>
          </a:stretch>
        </p:blipFill>
        <p:spPr>
          <a:xfrm>
            <a:off x="1285364" y="1235035"/>
            <a:ext cx="6359773" cy="2989688"/>
          </a:xfrm>
          <a:prstGeom prst="rect">
            <a:avLst/>
          </a:prstGeom>
        </p:spPr>
      </p:pic>
      <p:sp>
        <p:nvSpPr>
          <p:cNvPr id="4" name="מלבן 3">
            <a:extLst>
              <a:ext uri="{FF2B5EF4-FFF2-40B4-BE49-F238E27FC236}">
                <a16:creationId xmlns:a16="http://schemas.microsoft.com/office/drawing/2014/main" id="{A847A78E-48C4-4062-B97F-E4B1316EEA72}"/>
              </a:ext>
            </a:extLst>
          </p:cNvPr>
          <p:cNvSpPr/>
          <p:nvPr/>
        </p:nvSpPr>
        <p:spPr>
          <a:xfrm>
            <a:off x="4061000" y="1805420"/>
            <a:ext cx="1902197" cy="97655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1" anchor="ctr"/>
          <a:lstStyle/>
          <a:p>
            <a:pPr algn="ctr"/>
            <a:endParaRPr lang="he-IL"/>
          </a:p>
        </p:txBody>
      </p:sp>
      <p:sp>
        <p:nvSpPr>
          <p:cNvPr id="5" name="מלבן 4">
            <a:extLst>
              <a:ext uri="{FF2B5EF4-FFF2-40B4-BE49-F238E27FC236}">
                <a16:creationId xmlns:a16="http://schemas.microsoft.com/office/drawing/2014/main" id="{67421A30-6E08-403E-9B3E-58B33922C1F2}"/>
              </a:ext>
            </a:extLst>
          </p:cNvPr>
          <p:cNvSpPr/>
          <p:nvPr/>
        </p:nvSpPr>
        <p:spPr>
          <a:xfrm>
            <a:off x="4304211" y="2124422"/>
            <a:ext cx="1415773" cy="338554"/>
          </a:xfrm>
          <a:prstGeom prst="rect">
            <a:avLst/>
          </a:prstGeom>
          <a:noFill/>
          <a:ln>
            <a:solidFill>
              <a:schemeClr val="tx1"/>
            </a:solidFill>
          </a:ln>
        </p:spPr>
        <p:txBody>
          <a:bodyPr wrap="none" lIns="91440" tIns="45720" rIns="91440" bIns="45720">
            <a:spAutoFit/>
          </a:bodyPr>
          <a:lstStyle/>
          <a:p>
            <a:pPr algn="ctr"/>
            <a:r>
              <a:rPr lang="en-US" sz="1600" b="1" dirty="0">
                <a:ln w="10160">
                  <a:solidFill>
                    <a:schemeClr val="tx1"/>
                  </a:solidFill>
                  <a:prstDash val="solid"/>
                </a:ln>
                <a:solidFill>
                  <a:srgbClr val="FFFFFF"/>
                </a:solidFill>
                <a:effectLst>
                  <a:outerShdw blurRad="38100" dist="22860" dir="5400000" algn="tl" rotWithShape="0">
                    <a:srgbClr val="000000">
                      <a:alpha val="30000"/>
                    </a:srgbClr>
                  </a:outerShdw>
                </a:effectLst>
              </a:rPr>
              <a:t>Camera feed</a:t>
            </a:r>
            <a:endParaRPr lang="he-IL" sz="1600" b="1" cap="none" spc="0" dirty="0">
              <a:ln w="10160">
                <a:solidFill>
                  <a:schemeClr val="tx1"/>
                </a:solidFill>
                <a:prstDash val="solid"/>
              </a:ln>
              <a:solidFill>
                <a:srgbClr val="FFFFFF"/>
              </a:solidFill>
              <a:effectLst>
                <a:outerShdw blurRad="38100" dist="22860" dir="5400000" algn="tl" rotWithShape="0">
                  <a:srgbClr val="000000">
                    <a:alpha val="30000"/>
                  </a:srgbClr>
                </a:outerShdw>
              </a:effectLs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8"/>
        <p:cNvGrpSpPr/>
        <p:nvPr/>
      </p:nvGrpSpPr>
      <p:grpSpPr>
        <a:xfrm>
          <a:off x="0" y="0"/>
          <a:ext cx="0" cy="0"/>
          <a:chOff x="0" y="0"/>
          <a:chExt cx="0" cy="0"/>
        </a:xfrm>
      </p:grpSpPr>
      <p:sp>
        <p:nvSpPr>
          <p:cNvPr id="162" name="Google Shape;162;p19"/>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6</a:t>
            </a:fld>
            <a:endParaRPr/>
          </a:p>
        </p:txBody>
      </p:sp>
      <p:sp>
        <p:nvSpPr>
          <p:cNvPr id="23" name="Google Shape;104;p15">
            <a:extLst>
              <a:ext uri="{FF2B5EF4-FFF2-40B4-BE49-F238E27FC236}">
                <a16:creationId xmlns:a16="http://schemas.microsoft.com/office/drawing/2014/main" id="{99DF1CB1-0237-464E-B8D7-1777C9D14BEC}"/>
              </a:ext>
            </a:extLst>
          </p:cNvPr>
          <p:cNvSpPr txBox="1">
            <a:spLocks/>
          </p:cNvSpPr>
          <p:nvPr/>
        </p:nvSpPr>
        <p:spPr>
          <a:xfrm>
            <a:off x="1423227" y="745222"/>
            <a:ext cx="5727000" cy="694902"/>
          </a:xfrm>
          <a:prstGeom prst="rect">
            <a:avLst/>
          </a:prstGeom>
          <a:noFill/>
          <a:ln>
            <a:noFill/>
          </a:ln>
          <a:effectLst>
            <a:outerShdw blurRad="42863" dist="9525" dir="5400000" algn="bl" rotWithShape="0">
              <a:srgbClr val="040F20">
                <a:alpha val="40000"/>
              </a:srgbClr>
            </a:outerShdw>
          </a:effectLst>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IBM Plex Serif SemiBold"/>
              <a:buNone/>
              <a:defRPr sz="2800" b="0" i="0" u="none" strike="noStrike" cap="none">
                <a:solidFill>
                  <a:schemeClr val="lt1"/>
                </a:solidFill>
                <a:latin typeface="IBM Plex Serif SemiBold"/>
                <a:ea typeface="IBM Plex Serif SemiBold"/>
                <a:cs typeface="IBM Plex Serif SemiBold"/>
                <a:sym typeface="IBM Plex Serif SemiBold"/>
              </a:defRPr>
            </a:lvl1pPr>
            <a:lvl2pPr marR="0" lvl="1" algn="l" rtl="0">
              <a:lnSpc>
                <a:spcPct val="100000"/>
              </a:lnSpc>
              <a:spcBef>
                <a:spcPts val="0"/>
              </a:spcBef>
              <a:spcAft>
                <a:spcPts val="0"/>
              </a:spcAft>
              <a:buClr>
                <a:schemeClr val="lt1"/>
              </a:buClr>
              <a:buSzPts val="2800"/>
              <a:buFont typeface="IBM Plex Serif SemiBold"/>
              <a:buNone/>
              <a:defRPr sz="2800" b="0" i="0" u="none" strike="noStrike" cap="none">
                <a:solidFill>
                  <a:schemeClr val="lt1"/>
                </a:solidFill>
                <a:latin typeface="IBM Plex Serif SemiBold"/>
                <a:ea typeface="IBM Plex Serif SemiBold"/>
                <a:cs typeface="IBM Plex Serif SemiBold"/>
                <a:sym typeface="IBM Plex Serif SemiBold"/>
              </a:defRPr>
            </a:lvl2pPr>
            <a:lvl3pPr marR="0" lvl="2" algn="l" rtl="0">
              <a:lnSpc>
                <a:spcPct val="100000"/>
              </a:lnSpc>
              <a:spcBef>
                <a:spcPts val="0"/>
              </a:spcBef>
              <a:spcAft>
                <a:spcPts val="0"/>
              </a:spcAft>
              <a:buClr>
                <a:schemeClr val="lt1"/>
              </a:buClr>
              <a:buSzPts val="2800"/>
              <a:buFont typeface="IBM Plex Serif SemiBold"/>
              <a:buNone/>
              <a:defRPr sz="2800" b="0" i="0" u="none" strike="noStrike" cap="none">
                <a:solidFill>
                  <a:schemeClr val="lt1"/>
                </a:solidFill>
                <a:latin typeface="IBM Plex Serif SemiBold"/>
                <a:ea typeface="IBM Plex Serif SemiBold"/>
                <a:cs typeface="IBM Plex Serif SemiBold"/>
                <a:sym typeface="IBM Plex Serif SemiBold"/>
              </a:defRPr>
            </a:lvl3pPr>
            <a:lvl4pPr marR="0" lvl="3" algn="l" rtl="0">
              <a:lnSpc>
                <a:spcPct val="100000"/>
              </a:lnSpc>
              <a:spcBef>
                <a:spcPts val="0"/>
              </a:spcBef>
              <a:spcAft>
                <a:spcPts val="0"/>
              </a:spcAft>
              <a:buClr>
                <a:schemeClr val="lt1"/>
              </a:buClr>
              <a:buSzPts val="2800"/>
              <a:buFont typeface="IBM Plex Serif SemiBold"/>
              <a:buNone/>
              <a:defRPr sz="2800" b="0" i="0" u="none" strike="noStrike" cap="none">
                <a:solidFill>
                  <a:schemeClr val="lt1"/>
                </a:solidFill>
                <a:latin typeface="IBM Plex Serif SemiBold"/>
                <a:ea typeface="IBM Plex Serif SemiBold"/>
                <a:cs typeface="IBM Plex Serif SemiBold"/>
                <a:sym typeface="IBM Plex Serif SemiBold"/>
              </a:defRPr>
            </a:lvl4pPr>
            <a:lvl5pPr marR="0" lvl="4" algn="l" rtl="0">
              <a:lnSpc>
                <a:spcPct val="100000"/>
              </a:lnSpc>
              <a:spcBef>
                <a:spcPts val="0"/>
              </a:spcBef>
              <a:spcAft>
                <a:spcPts val="0"/>
              </a:spcAft>
              <a:buClr>
                <a:schemeClr val="lt1"/>
              </a:buClr>
              <a:buSzPts val="2800"/>
              <a:buFont typeface="IBM Plex Serif SemiBold"/>
              <a:buNone/>
              <a:defRPr sz="2800" b="0" i="0" u="none" strike="noStrike" cap="none">
                <a:solidFill>
                  <a:schemeClr val="lt1"/>
                </a:solidFill>
                <a:latin typeface="IBM Plex Serif SemiBold"/>
                <a:ea typeface="IBM Plex Serif SemiBold"/>
                <a:cs typeface="IBM Plex Serif SemiBold"/>
                <a:sym typeface="IBM Plex Serif SemiBold"/>
              </a:defRPr>
            </a:lvl5pPr>
            <a:lvl6pPr marR="0" lvl="5" algn="l" rtl="0">
              <a:lnSpc>
                <a:spcPct val="100000"/>
              </a:lnSpc>
              <a:spcBef>
                <a:spcPts val="0"/>
              </a:spcBef>
              <a:spcAft>
                <a:spcPts val="0"/>
              </a:spcAft>
              <a:buClr>
                <a:schemeClr val="lt1"/>
              </a:buClr>
              <a:buSzPts val="2800"/>
              <a:buFont typeface="IBM Plex Serif SemiBold"/>
              <a:buNone/>
              <a:defRPr sz="2800" b="0" i="0" u="none" strike="noStrike" cap="none">
                <a:solidFill>
                  <a:schemeClr val="lt1"/>
                </a:solidFill>
                <a:latin typeface="IBM Plex Serif SemiBold"/>
                <a:ea typeface="IBM Plex Serif SemiBold"/>
                <a:cs typeface="IBM Plex Serif SemiBold"/>
                <a:sym typeface="IBM Plex Serif SemiBold"/>
              </a:defRPr>
            </a:lvl6pPr>
            <a:lvl7pPr marR="0" lvl="6" algn="l" rtl="0">
              <a:lnSpc>
                <a:spcPct val="100000"/>
              </a:lnSpc>
              <a:spcBef>
                <a:spcPts val="0"/>
              </a:spcBef>
              <a:spcAft>
                <a:spcPts val="0"/>
              </a:spcAft>
              <a:buClr>
                <a:schemeClr val="lt1"/>
              </a:buClr>
              <a:buSzPts val="2800"/>
              <a:buFont typeface="IBM Plex Serif SemiBold"/>
              <a:buNone/>
              <a:defRPr sz="2800" b="0" i="0" u="none" strike="noStrike" cap="none">
                <a:solidFill>
                  <a:schemeClr val="lt1"/>
                </a:solidFill>
                <a:latin typeface="IBM Plex Serif SemiBold"/>
                <a:ea typeface="IBM Plex Serif SemiBold"/>
                <a:cs typeface="IBM Plex Serif SemiBold"/>
                <a:sym typeface="IBM Plex Serif SemiBold"/>
              </a:defRPr>
            </a:lvl7pPr>
            <a:lvl8pPr marR="0" lvl="7" algn="l" rtl="0">
              <a:lnSpc>
                <a:spcPct val="100000"/>
              </a:lnSpc>
              <a:spcBef>
                <a:spcPts val="0"/>
              </a:spcBef>
              <a:spcAft>
                <a:spcPts val="0"/>
              </a:spcAft>
              <a:buClr>
                <a:schemeClr val="lt1"/>
              </a:buClr>
              <a:buSzPts val="2800"/>
              <a:buFont typeface="IBM Plex Serif SemiBold"/>
              <a:buNone/>
              <a:defRPr sz="2800" b="0" i="0" u="none" strike="noStrike" cap="none">
                <a:solidFill>
                  <a:schemeClr val="lt1"/>
                </a:solidFill>
                <a:latin typeface="IBM Plex Serif SemiBold"/>
                <a:ea typeface="IBM Plex Serif SemiBold"/>
                <a:cs typeface="IBM Plex Serif SemiBold"/>
                <a:sym typeface="IBM Plex Serif SemiBold"/>
              </a:defRPr>
            </a:lvl8pPr>
            <a:lvl9pPr marR="0" lvl="8" algn="l" rtl="0">
              <a:lnSpc>
                <a:spcPct val="100000"/>
              </a:lnSpc>
              <a:spcBef>
                <a:spcPts val="0"/>
              </a:spcBef>
              <a:spcAft>
                <a:spcPts val="0"/>
              </a:spcAft>
              <a:buClr>
                <a:schemeClr val="lt1"/>
              </a:buClr>
              <a:buSzPts val="2800"/>
              <a:buFont typeface="IBM Plex Serif SemiBold"/>
              <a:buNone/>
              <a:defRPr sz="2800" b="0" i="0" u="none" strike="noStrike" cap="none">
                <a:solidFill>
                  <a:schemeClr val="lt1"/>
                </a:solidFill>
                <a:latin typeface="IBM Plex Serif SemiBold"/>
                <a:ea typeface="IBM Plex Serif SemiBold"/>
                <a:cs typeface="IBM Plex Serif SemiBold"/>
                <a:sym typeface="IBM Plex Serif SemiBold"/>
              </a:defRPr>
            </a:lvl9pPr>
          </a:lstStyle>
          <a:p>
            <a:pPr algn="ctr"/>
            <a:r>
              <a:rPr lang="he-IL" sz="5400" b="1" dirty="0">
                <a:solidFill>
                  <a:schemeClr val="accent1"/>
                </a:solidFill>
                <a:latin typeface="Calibri Light" panose="020F0302020204030204" pitchFamily="34" charset="0"/>
                <a:cs typeface="Calibri Light" panose="020F0302020204030204" pitchFamily="34" charset="0"/>
              </a:rPr>
              <a:t>כיצד נתממשק?</a:t>
            </a:r>
          </a:p>
        </p:txBody>
      </p:sp>
      <p:sp>
        <p:nvSpPr>
          <p:cNvPr id="24" name="Google Shape;105;p15">
            <a:extLst>
              <a:ext uri="{FF2B5EF4-FFF2-40B4-BE49-F238E27FC236}">
                <a16:creationId xmlns:a16="http://schemas.microsoft.com/office/drawing/2014/main" id="{6FFA6E72-D22B-46CE-8164-D17A8F9EA642}"/>
              </a:ext>
            </a:extLst>
          </p:cNvPr>
          <p:cNvSpPr txBox="1">
            <a:spLocks/>
          </p:cNvSpPr>
          <p:nvPr/>
        </p:nvSpPr>
        <p:spPr>
          <a:xfrm>
            <a:off x="645269" y="1585519"/>
            <a:ext cx="7282916" cy="2617365"/>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55600" algn="l" rtl="0">
              <a:lnSpc>
                <a:spcPct val="115000"/>
              </a:lnSpc>
              <a:spcBef>
                <a:spcPts val="600"/>
              </a:spcBef>
              <a:spcAft>
                <a:spcPts val="0"/>
              </a:spcAft>
              <a:buClr>
                <a:schemeClr val="accent1"/>
              </a:buClr>
              <a:buSzPts val="2000"/>
              <a:buFont typeface="IBM Plex Sans"/>
              <a:buChar char="▫"/>
              <a:defRPr sz="2000" b="0" i="0" u="none" strike="noStrike" cap="none">
                <a:solidFill>
                  <a:schemeClr val="lt1"/>
                </a:solidFill>
                <a:latin typeface="IBM Plex Sans"/>
                <a:ea typeface="IBM Plex Sans"/>
                <a:cs typeface="IBM Plex Sans"/>
                <a:sym typeface="IBM Plex Sans"/>
              </a:defRPr>
            </a:lvl1pPr>
            <a:lvl2pPr marL="914400" marR="0" lvl="1" indent="-355600" algn="l" rtl="0">
              <a:lnSpc>
                <a:spcPct val="115000"/>
              </a:lnSpc>
              <a:spcBef>
                <a:spcPts val="0"/>
              </a:spcBef>
              <a:spcAft>
                <a:spcPts val="0"/>
              </a:spcAft>
              <a:buClr>
                <a:schemeClr val="accent1"/>
              </a:buClr>
              <a:buSzPts val="2000"/>
              <a:buFont typeface="IBM Plex Sans"/>
              <a:buChar char="▫"/>
              <a:defRPr sz="2000" b="0" i="0" u="none" strike="noStrike" cap="none">
                <a:solidFill>
                  <a:schemeClr val="lt1"/>
                </a:solidFill>
                <a:latin typeface="IBM Plex Sans"/>
                <a:ea typeface="IBM Plex Sans"/>
                <a:cs typeface="IBM Plex Sans"/>
                <a:sym typeface="IBM Plex Sans"/>
              </a:defRPr>
            </a:lvl2pPr>
            <a:lvl3pPr marL="1371600" marR="0" lvl="2" indent="-355600" algn="l" rtl="0">
              <a:lnSpc>
                <a:spcPct val="115000"/>
              </a:lnSpc>
              <a:spcBef>
                <a:spcPts val="0"/>
              </a:spcBef>
              <a:spcAft>
                <a:spcPts val="0"/>
              </a:spcAft>
              <a:buClr>
                <a:schemeClr val="accent1"/>
              </a:buClr>
              <a:buSzPts val="2000"/>
              <a:buFont typeface="IBM Plex Sans"/>
              <a:buChar char="▫"/>
              <a:defRPr sz="2000" b="0" i="0" u="none" strike="noStrike" cap="none">
                <a:solidFill>
                  <a:schemeClr val="lt1"/>
                </a:solidFill>
                <a:latin typeface="IBM Plex Sans"/>
                <a:ea typeface="IBM Plex Sans"/>
                <a:cs typeface="IBM Plex Sans"/>
                <a:sym typeface="IBM Plex Sans"/>
              </a:defRPr>
            </a:lvl3pPr>
            <a:lvl4pPr marL="1828800" marR="0" lvl="3" indent="-355600" algn="l" rtl="0">
              <a:lnSpc>
                <a:spcPct val="115000"/>
              </a:lnSpc>
              <a:spcBef>
                <a:spcPts val="0"/>
              </a:spcBef>
              <a:spcAft>
                <a:spcPts val="0"/>
              </a:spcAft>
              <a:buClr>
                <a:schemeClr val="accent1"/>
              </a:buClr>
              <a:buSzPts val="2000"/>
              <a:buFont typeface="IBM Plex Sans"/>
              <a:buChar char="▫"/>
              <a:defRPr sz="2000" b="0" i="0" u="none" strike="noStrike" cap="none">
                <a:solidFill>
                  <a:schemeClr val="lt1"/>
                </a:solidFill>
                <a:latin typeface="IBM Plex Sans"/>
                <a:ea typeface="IBM Plex Sans"/>
                <a:cs typeface="IBM Plex Sans"/>
                <a:sym typeface="IBM Plex Sans"/>
              </a:defRPr>
            </a:lvl4pPr>
            <a:lvl5pPr marL="2286000" marR="0" lvl="4" indent="-355600" algn="l" rtl="0">
              <a:lnSpc>
                <a:spcPct val="115000"/>
              </a:lnSpc>
              <a:spcBef>
                <a:spcPts val="0"/>
              </a:spcBef>
              <a:spcAft>
                <a:spcPts val="0"/>
              </a:spcAft>
              <a:buClr>
                <a:schemeClr val="lt1"/>
              </a:buClr>
              <a:buSzPts val="2000"/>
              <a:buFont typeface="IBM Plex Sans"/>
              <a:buChar char="○"/>
              <a:defRPr sz="2000" b="0" i="0" u="none" strike="noStrike" cap="none">
                <a:solidFill>
                  <a:schemeClr val="lt1"/>
                </a:solidFill>
                <a:latin typeface="IBM Plex Sans"/>
                <a:ea typeface="IBM Plex Sans"/>
                <a:cs typeface="IBM Plex Sans"/>
                <a:sym typeface="IBM Plex Sans"/>
              </a:defRPr>
            </a:lvl5pPr>
            <a:lvl6pPr marL="2743200" marR="0" lvl="5" indent="-355600" algn="l" rtl="0">
              <a:lnSpc>
                <a:spcPct val="115000"/>
              </a:lnSpc>
              <a:spcBef>
                <a:spcPts val="0"/>
              </a:spcBef>
              <a:spcAft>
                <a:spcPts val="0"/>
              </a:spcAft>
              <a:buClr>
                <a:schemeClr val="lt1"/>
              </a:buClr>
              <a:buSzPts val="2000"/>
              <a:buFont typeface="IBM Plex Sans"/>
              <a:buChar char="■"/>
              <a:defRPr sz="2000" b="0" i="0" u="none" strike="noStrike" cap="none">
                <a:solidFill>
                  <a:schemeClr val="lt1"/>
                </a:solidFill>
                <a:latin typeface="IBM Plex Sans"/>
                <a:ea typeface="IBM Plex Sans"/>
                <a:cs typeface="IBM Plex Sans"/>
                <a:sym typeface="IBM Plex Sans"/>
              </a:defRPr>
            </a:lvl6pPr>
            <a:lvl7pPr marL="3200400" marR="0" lvl="6" indent="-355600" algn="l" rtl="0">
              <a:lnSpc>
                <a:spcPct val="115000"/>
              </a:lnSpc>
              <a:spcBef>
                <a:spcPts val="0"/>
              </a:spcBef>
              <a:spcAft>
                <a:spcPts val="0"/>
              </a:spcAft>
              <a:buClr>
                <a:schemeClr val="lt1"/>
              </a:buClr>
              <a:buSzPts val="2000"/>
              <a:buFont typeface="IBM Plex Sans"/>
              <a:buChar char="●"/>
              <a:defRPr sz="2000" b="0" i="0" u="none" strike="noStrike" cap="none">
                <a:solidFill>
                  <a:schemeClr val="lt1"/>
                </a:solidFill>
                <a:latin typeface="IBM Plex Sans"/>
                <a:ea typeface="IBM Plex Sans"/>
                <a:cs typeface="IBM Plex Sans"/>
                <a:sym typeface="IBM Plex Sans"/>
              </a:defRPr>
            </a:lvl7pPr>
            <a:lvl8pPr marL="3657600" marR="0" lvl="7" indent="-355600" algn="l" rtl="0">
              <a:lnSpc>
                <a:spcPct val="115000"/>
              </a:lnSpc>
              <a:spcBef>
                <a:spcPts val="0"/>
              </a:spcBef>
              <a:spcAft>
                <a:spcPts val="0"/>
              </a:spcAft>
              <a:buClr>
                <a:schemeClr val="lt1"/>
              </a:buClr>
              <a:buSzPts val="2000"/>
              <a:buFont typeface="IBM Plex Sans"/>
              <a:buChar char="○"/>
              <a:defRPr sz="2000" b="0" i="0" u="none" strike="noStrike" cap="none">
                <a:solidFill>
                  <a:schemeClr val="lt1"/>
                </a:solidFill>
                <a:latin typeface="IBM Plex Sans"/>
                <a:ea typeface="IBM Plex Sans"/>
                <a:cs typeface="IBM Plex Sans"/>
                <a:sym typeface="IBM Plex Sans"/>
              </a:defRPr>
            </a:lvl8pPr>
            <a:lvl9pPr marL="4114800" marR="0" lvl="8" indent="-355600" algn="l" rtl="0">
              <a:lnSpc>
                <a:spcPct val="115000"/>
              </a:lnSpc>
              <a:spcBef>
                <a:spcPts val="0"/>
              </a:spcBef>
              <a:spcAft>
                <a:spcPts val="0"/>
              </a:spcAft>
              <a:buClr>
                <a:schemeClr val="lt1"/>
              </a:buClr>
              <a:buSzPts val="2000"/>
              <a:buFont typeface="IBM Plex Sans"/>
              <a:buChar char="■"/>
              <a:defRPr sz="2000" b="0" i="0" u="none" strike="noStrike" cap="none">
                <a:solidFill>
                  <a:schemeClr val="lt1"/>
                </a:solidFill>
                <a:latin typeface="IBM Plex Sans"/>
                <a:ea typeface="IBM Plex Sans"/>
                <a:cs typeface="IBM Plex Sans"/>
                <a:sym typeface="IBM Plex Sans"/>
              </a:defRPr>
            </a:lvl9pPr>
          </a:lstStyle>
          <a:p>
            <a:pPr marL="0" indent="0" algn="r" rtl="1">
              <a:spcBef>
                <a:spcPts val="0"/>
              </a:spcBef>
              <a:buFont typeface="IBM Plex Sans"/>
              <a:buNone/>
            </a:pPr>
            <a:r>
              <a:rPr lang="he-IL" sz="2800" b="1" dirty="0">
                <a:solidFill>
                  <a:schemeClr val="bg1"/>
                </a:solidFill>
                <a:latin typeface="Calibri Light" panose="020F0302020204030204" pitchFamily="34" charset="0"/>
                <a:cs typeface="Calibri Light" panose="020F0302020204030204" pitchFamily="34" charset="0"/>
              </a:rPr>
              <a:t>הטכנולוגיה לשימוש במערכת כבר קיימת, יש קוד כתוב שמטפל בכל האירועים שמספק הפאנל הפיזי כל מה שנותר לעשות הוא להחליף את תפעול הכפתורים בתפעול זיהוי קול שמימשנו.</a:t>
            </a:r>
          </a:p>
        </p:txBody>
      </p:sp>
      <p:grpSp>
        <p:nvGrpSpPr>
          <p:cNvPr id="25" name="Google Shape;711;p47">
            <a:extLst>
              <a:ext uri="{FF2B5EF4-FFF2-40B4-BE49-F238E27FC236}">
                <a16:creationId xmlns:a16="http://schemas.microsoft.com/office/drawing/2014/main" id="{011B1E29-66F2-412A-983D-848680C75132}"/>
              </a:ext>
            </a:extLst>
          </p:cNvPr>
          <p:cNvGrpSpPr/>
          <p:nvPr/>
        </p:nvGrpSpPr>
        <p:grpSpPr>
          <a:xfrm>
            <a:off x="8255399" y="280822"/>
            <a:ext cx="631256" cy="765487"/>
            <a:chOff x="4636075" y="261925"/>
            <a:chExt cx="401800" cy="475050"/>
          </a:xfrm>
        </p:grpSpPr>
        <p:sp>
          <p:nvSpPr>
            <p:cNvPr id="26" name="Google Shape;712;p47">
              <a:extLst>
                <a:ext uri="{FF2B5EF4-FFF2-40B4-BE49-F238E27FC236}">
                  <a16:creationId xmlns:a16="http://schemas.microsoft.com/office/drawing/2014/main" id="{A6DB6B05-6070-46F2-B21A-79C1AE56F830}"/>
                </a:ext>
              </a:extLst>
            </p:cNvPr>
            <p:cNvSpPr/>
            <p:nvPr/>
          </p:nvSpPr>
          <p:spPr>
            <a:xfrm>
              <a:off x="4665400" y="326650"/>
              <a:ext cx="372475" cy="97100"/>
            </a:xfrm>
            <a:custGeom>
              <a:avLst/>
              <a:gdLst/>
              <a:ahLst/>
              <a:cxnLst/>
              <a:rect l="l" t="t" r="r" b="b"/>
              <a:pathLst>
                <a:path w="14899" h="3884" extrusionOk="0">
                  <a:moveTo>
                    <a:pt x="928" y="0"/>
                  </a:moveTo>
                  <a:lnTo>
                    <a:pt x="733" y="25"/>
                  </a:lnTo>
                  <a:lnTo>
                    <a:pt x="562" y="74"/>
                  </a:lnTo>
                  <a:lnTo>
                    <a:pt x="391" y="171"/>
                  </a:lnTo>
                  <a:lnTo>
                    <a:pt x="269" y="269"/>
                  </a:lnTo>
                  <a:lnTo>
                    <a:pt x="147" y="416"/>
                  </a:lnTo>
                  <a:lnTo>
                    <a:pt x="73" y="562"/>
                  </a:lnTo>
                  <a:lnTo>
                    <a:pt x="0" y="733"/>
                  </a:lnTo>
                  <a:lnTo>
                    <a:pt x="0" y="928"/>
                  </a:lnTo>
                  <a:lnTo>
                    <a:pt x="0" y="2956"/>
                  </a:lnTo>
                  <a:lnTo>
                    <a:pt x="0" y="3151"/>
                  </a:lnTo>
                  <a:lnTo>
                    <a:pt x="73" y="3322"/>
                  </a:lnTo>
                  <a:lnTo>
                    <a:pt x="147" y="3468"/>
                  </a:lnTo>
                  <a:lnTo>
                    <a:pt x="269" y="3615"/>
                  </a:lnTo>
                  <a:lnTo>
                    <a:pt x="391" y="3737"/>
                  </a:lnTo>
                  <a:lnTo>
                    <a:pt x="562" y="3810"/>
                  </a:lnTo>
                  <a:lnTo>
                    <a:pt x="733" y="3859"/>
                  </a:lnTo>
                  <a:lnTo>
                    <a:pt x="928" y="3884"/>
                  </a:lnTo>
                  <a:lnTo>
                    <a:pt x="12798" y="3884"/>
                  </a:lnTo>
                  <a:lnTo>
                    <a:pt x="14898" y="1954"/>
                  </a:lnTo>
                  <a:lnTo>
                    <a:pt x="127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13;p47">
              <a:extLst>
                <a:ext uri="{FF2B5EF4-FFF2-40B4-BE49-F238E27FC236}">
                  <a16:creationId xmlns:a16="http://schemas.microsoft.com/office/drawing/2014/main" id="{63E7F660-2FBF-43C7-A666-A1224CF97F6E}"/>
                </a:ext>
              </a:extLst>
            </p:cNvPr>
            <p:cNvSpPr/>
            <p:nvPr/>
          </p:nvSpPr>
          <p:spPr>
            <a:xfrm>
              <a:off x="4636075" y="438375"/>
              <a:ext cx="372475" cy="97125"/>
            </a:xfrm>
            <a:custGeom>
              <a:avLst/>
              <a:gdLst/>
              <a:ahLst/>
              <a:cxnLst/>
              <a:rect l="l" t="t" r="r" b="b"/>
              <a:pathLst>
                <a:path w="14899" h="3885" extrusionOk="0">
                  <a:moveTo>
                    <a:pt x="2101" y="1"/>
                  </a:moveTo>
                  <a:lnTo>
                    <a:pt x="1" y="1930"/>
                  </a:lnTo>
                  <a:lnTo>
                    <a:pt x="2101" y="3884"/>
                  </a:lnTo>
                  <a:lnTo>
                    <a:pt x="13971" y="3884"/>
                  </a:lnTo>
                  <a:lnTo>
                    <a:pt x="14166" y="3860"/>
                  </a:lnTo>
                  <a:lnTo>
                    <a:pt x="14337" y="3811"/>
                  </a:lnTo>
                  <a:lnTo>
                    <a:pt x="14508" y="3713"/>
                  </a:lnTo>
                  <a:lnTo>
                    <a:pt x="14630" y="3615"/>
                  </a:lnTo>
                  <a:lnTo>
                    <a:pt x="14752" y="3469"/>
                  </a:lnTo>
                  <a:lnTo>
                    <a:pt x="14826" y="3322"/>
                  </a:lnTo>
                  <a:lnTo>
                    <a:pt x="14899" y="3151"/>
                  </a:lnTo>
                  <a:lnTo>
                    <a:pt x="14899" y="2956"/>
                  </a:lnTo>
                  <a:lnTo>
                    <a:pt x="14899" y="929"/>
                  </a:lnTo>
                  <a:lnTo>
                    <a:pt x="14899" y="733"/>
                  </a:lnTo>
                  <a:lnTo>
                    <a:pt x="14826" y="563"/>
                  </a:lnTo>
                  <a:lnTo>
                    <a:pt x="14752" y="416"/>
                  </a:lnTo>
                  <a:lnTo>
                    <a:pt x="14630" y="269"/>
                  </a:lnTo>
                  <a:lnTo>
                    <a:pt x="14508" y="147"/>
                  </a:lnTo>
                  <a:lnTo>
                    <a:pt x="14337" y="74"/>
                  </a:lnTo>
                  <a:lnTo>
                    <a:pt x="14166" y="25"/>
                  </a:lnTo>
                  <a:lnTo>
                    <a:pt x="139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14;p47">
              <a:extLst>
                <a:ext uri="{FF2B5EF4-FFF2-40B4-BE49-F238E27FC236}">
                  <a16:creationId xmlns:a16="http://schemas.microsoft.com/office/drawing/2014/main" id="{BE3524E7-A046-4441-8859-853FAFCAE1BB}"/>
                </a:ext>
              </a:extLst>
            </p:cNvPr>
            <p:cNvSpPr/>
            <p:nvPr/>
          </p:nvSpPr>
          <p:spPr>
            <a:xfrm>
              <a:off x="4814975" y="261925"/>
              <a:ext cx="44000" cy="50100"/>
            </a:xfrm>
            <a:custGeom>
              <a:avLst/>
              <a:gdLst/>
              <a:ahLst/>
              <a:cxnLst/>
              <a:rect l="l" t="t" r="r" b="b"/>
              <a:pathLst>
                <a:path w="1760" h="2004" extrusionOk="0">
                  <a:moveTo>
                    <a:pt x="563" y="1"/>
                  </a:moveTo>
                  <a:lnTo>
                    <a:pt x="465" y="25"/>
                  </a:lnTo>
                  <a:lnTo>
                    <a:pt x="343" y="49"/>
                  </a:lnTo>
                  <a:lnTo>
                    <a:pt x="245" y="98"/>
                  </a:lnTo>
                  <a:lnTo>
                    <a:pt x="172" y="171"/>
                  </a:lnTo>
                  <a:lnTo>
                    <a:pt x="99" y="269"/>
                  </a:lnTo>
                  <a:lnTo>
                    <a:pt x="25" y="367"/>
                  </a:lnTo>
                  <a:lnTo>
                    <a:pt x="1" y="465"/>
                  </a:lnTo>
                  <a:lnTo>
                    <a:pt x="1" y="587"/>
                  </a:lnTo>
                  <a:lnTo>
                    <a:pt x="1" y="2003"/>
                  </a:lnTo>
                  <a:lnTo>
                    <a:pt x="1759" y="2003"/>
                  </a:lnTo>
                  <a:lnTo>
                    <a:pt x="1759" y="587"/>
                  </a:lnTo>
                  <a:lnTo>
                    <a:pt x="1759" y="465"/>
                  </a:lnTo>
                  <a:lnTo>
                    <a:pt x="1735" y="367"/>
                  </a:lnTo>
                  <a:lnTo>
                    <a:pt x="1662" y="269"/>
                  </a:lnTo>
                  <a:lnTo>
                    <a:pt x="1588" y="171"/>
                  </a:lnTo>
                  <a:lnTo>
                    <a:pt x="1515" y="98"/>
                  </a:lnTo>
                  <a:lnTo>
                    <a:pt x="1417" y="49"/>
                  </a:lnTo>
                  <a:lnTo>
                    <a:pt x="1295" y="25"/>
                  </a:lnTo>
                  <a:lnTo>
                    <a:pt x="11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15;p47">
              <a:extLst>
                <a:ext uri="{FF2B5EF4-FFF2-40B4-BE49-F238E27FC236}">
                  <a16:creationId xmlns:a16="http://schemas.microsoft.com/office/drawing/2014/main" id="{6F65D020-3A46-4BE3-91D8-EAEB9FB4FE81}"/>
                </a:ext>
              </a:extLst>
            </p:cNvPr>
            <p:cNvSpPr/>
            <p:nvPr/>
          </p:nvSpPr>
          <p:spPr>
            <a:xfrm>
              <a:off x="4814975" y="550125"/>
              <a:ext cx="44000" cy="186850"/>
            </a:xfrm>
            <a:custGeom>
              <a:avLst/>
              <a:gdLst/>
              <a:ahLst/>
              <a:cxnLst/>
              <a:rect l="l" t="t" r="r" b="b"/>
              <a:pathLst>
                <a:path w="1760" h="7474" extrusionOk="0">
                  <a:moveTo>
                    <a:pt x="1" y="0"/>
                  </a:moveTo>
                  <a:lnTo>
                    <a:pt x="1" y="7474"/>
                  </a:lnTo>
                  <a:lnTo>
                    <a:pt x="1759" y="7474"/>
                  </a:lnTo>
                  <a:lnTo>
                    <a:pt x="17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39000" b="-39000"/>
          </a:stretch>
        </a:blipFill>
        <a:effectLst/>
      </p:bgPr>
    </p:bg>
    <p:spTree>
      <p:nvGrpSpPr>
        <p:cNvPr id="1" name="Shape 379"/>
        <p:cNvGrpSpPr/>
        <p:nvPr/>
      </p:nvGrpSpPr>
      <p:grpSpPr>
        <a:xfrm>
          <a:off x="0" y="0"/>
          <a:ext cx="0" cy="0"/>
          <a:chOff x="0" y="0"/>
          <a:chExt cx="0" cy="0"/>
        </a:xfrm>
      </p:grpSpPr>
      <p:sp>
        <p:nvSpPr>
          <p:cNvPr id="380" name="Google Shape;380;p34"/>
          <p:cNvSpPr txBox="1">
            <a:spLocks noGrp="1"/>
          </p:cNvSpPr>
          <p:nvPr>
            <p:ph type="sldNum" idx="12"/>
          </p:nvPr>
        </p:nvSpPr>
        <p:spPr>
          <a:xfrm>
            <a:off x="8328327" y="4338350"/>
            <a:ext cx="242700" cy="259200"/>
          </a:xfrm>
          <a:prstGeom prst="rect">
            <a:avLst/>
          </a:prstGeom>
        </p:spPr>
        <p:txBody>
          <a:bodyPr spcFirstLastPara="1" wrap="square" lIns="0" tIns="0" rIns="0" bIns="0" anchor="b" anchorCtr="0">
            <a:noAutofit/>
          </a:bodyPr>
          <a:lstStyle/>
          <a:p>
            <a:pPr marL="0" lvl="0" indent="0" algn="r" rtl="0">
              <a:spcBef>
                <a:spcPts val="0"/>
              </a:spcBef>
              <a:spcAft>
                <a:spcPts val="0"/>
              </a:spcAft>
              <a:buNone/>
            </a:pPr>
            <a:fld id="{00000000-1234-1234-1234-123412341234}" type="slidenum">
              <a:rPr lang="en"/>
              <a:t>7</a:t>
            </a:fld>
            <a:endParaRPr/>
          </a:p>
        </p:txBody>
      </p:sp>
      <p:sp>
        <p:nvSpPr>
          <p:cNvPr id="381" name="Google Shape;381;p34"/>
          <p:cNvSpPr txBox="1">
            <a:spLocks noGrp="1"/>
          </p:cNvSpPr>
          <p:nvPr>
            <p:ph type="ctrTitle" idx="4294967295"/>
          </p:nvPr>
        </p:nvSpPr>
        <p:spPr>
          <a:xfrm>
            <a:off x="660633" y="2005541"/>
            <a:ext cx="6747164" cy="1159800"/>
          </a:xfrm>
          <a:prstGeom prst="rect">
            <a:avLst/>
          </a:prstGeom>
        </p:spPr>
        <p:txBody>
          <a:bodyPr spcFirstLastPara="1" wrap="square" lIns="0" tIns="0" rIns="0" bIns="0" anchor="b" anchorCtr="0">
            <a:noAutofit/>
          </a:bodyPr>
          <a:lstStyle/>
          <a:p>
            <a:pPr marL="0" lvl="0" indent="0" rtl="0">
              <a:spcBef>
                <a:spcPts val="0"/>
              </a:spcBef>
              <a:spcAft>
                <a:spcPts val="0"/>
              </a:spcAft>
              <a:buNone/>
            </a:pPr>
            <a:r>
              <a:rPr lang="en" sz="6000" dirty="0">
                <a:solidFill>
                  <a:schemeClr val="accent1"/>
                </a:solidFill>
              </a:rPr>
              <a:t>Thanks For Listening!</a:t>
            </a:r>
            <a:br>
              <a:rPr lang="en" sz="6000" dirty="0">
                <a:solidFill>
                  <a:schemeClr val="accent1"/>
                </a:solidFill>
              </a:rPr>
            </a:br>
            <a:r>
              <a:rPr lang="en" sz="6000" dirty="0">
                <a:solidFill>
                  <a:schemeClr val="accent1"/>
                </a:solidFill>
              </a:rPr>
              <a:t>ClassWave </a:t>
            </a:r>
            <a:endParaRPr sz="6000" dirty="0">
              <a:solidFill>
                <a:schemeClr val="accent1"/>
              </a:solidFill>
            </a:endParaRPr>
          </a:p>
        </p:txBody>
      </p:sp>
      <p:grpSp>
        <p:nvGrpSpPr>
          <p:cNvPr id="6" name="Google Shape;792;p47">
            <a:extLst>
              <a:ext uri="{FF2B5EF4-FFF2-40B4-BE49-F238E27FC236}">
                <a16:creationId xmlns:a16="http://schemas.microsoft.com/office/drawing/2014/main" id="{F89E6D70-E415-4246-A7D3-185E89A0C86A}"/>
              </a:ext>
            </a:extLst>
          </p:cNvPr>
          <p:cNvGrpSpPr/>
          <p:nvPr/>
        </p:nvGrpSpPr>
        <p:grpSpPr>
          <a:xfrm>
            <a:off x="8297903" y="426953"/>
            <a:ext cx="504192" cy="606604"/>
            <a:chOff x="5297950" y="1632050"/>
            <a:chExt cx="426200" cy="431100"/>
          </a:xfrm>
        </p:grpSpPr>
        <p:sp>
          <p:nvSpPr>
            <p:cNvPr id="7" name="Google Shape;793;p47">
              <a:extLst>
                <a:ext uri="{FF2B5EF4-FFF2-40B4-BE49-F238E27FC236}">
                  <a16:creationId xmlns:a16="http://schemas.microsoft.com/office/drawing/2014/main" id="{664F94E4-475F-4DAF-A250-CC77D625EC1C}"/>
                </a:ext>
              </a:extLst>
            </p:cNvPr>
            <p:cNvSpPr/>
            <p:nvPr/>
          </p:nvSpPr>
          <p:spPr>
            <a:xfrm>
              <a:off x="5404800" y="1936125"/>
              <a:ext cx="212500" cy="127025"/>
            </a:xfrm>
            <a:custGeom>
              <a:avLst/>
              <a:gdLst/>
              <a:ahLst/>
              <a:cxnLst/>
              <a:rect l="l" t="t" r="r" b="b"/>
              <a:pathLst>
                <a:path w="8500" h="5081" extrusionOk="0">
                  <a:moveTo>
                    <a:pt x="3175" y="1"/>
                  </a:moveTo>
                  <a:lnTo>
                    <a:pt x="3175" y="2834"/>
                  </a:lnTo>
                  <a:lnTo>
                    <a:pt x="2614" y="2956"/>
                  </a:lnTo>
                  <a:lnTo>
                    <a:pt x="2076" y="3102"/>
                  </a:lnTo>
                  <a:lnTo>
                    <a:pt x="1588" y="3298"/>
                  </a:lnTo>
                  <a:lnTo>
                    <a:pt x="1148" y="3493"/>
                  </a:lnTo>
                  <a:lnTo>
                    <a:pt x="782" y="3713"/>
                  </a:lnTo>
                  <a:lnTo>
                    <a:pt x="611" y="3859"/>
                  </a:lnTo>
                  <a:lnTo>
                    <a:pt x="464" y="3982"/>
                  </a:lnTo>
                  <a:lnTo>
                    <a:pt x="318" y="4128"/>
                  </a:lnTo>
                  <a:lnTo>
                    <a:pt x="196" y="4275"/>
                  </a:lnTo>
                  <a:lnTo>
                    <a:pt x="74" y="4421"/>
                  </a:lnTo>
                  <a:lnTo>
                    <a:pt x="0" y="4592"/>
                  </a:lnTo>
                  <a:lnTo>
                    <a:pt x="171" y="4665"/>
                  </a:lnTo>
                  <a:lnTo>
                    <a:pt x="416" y="4739"/>
                  </a:lnTo>
                  <a:lnTo>
                    <a:pt x="782" y="4836"/>
                  </a:lnTo>
                  <a:lnTo>
                    <a:pt x="1344" y="4910"/>
                  </a:lnTo>
                  <a:lnTo>
                    <a:pt x="2101" y="5007"/>
                  </a:lnTo>
                  <a:lnTo>
                    <a:pt x="3053" y="5056"/>
                  </a:lnTo>
                  <a:lnTo>
                    <a:pt x="4250" y="5081"/>
                  </a:lnTo>
                  <a:lnTo>
                    <a:pt x="5447" y="5056"/>
                  </a:lnTo>
                  <a:lnTo>
                    <a:pt x="6399" y="5007"/>
                  </a:lnTo>
                  <a:lnTo>
                    <a:pt x="7156" y="4910"/>
                  </a:lnTo>
                  <a:lnTo>
                    <a:pt x="7718" y="4836"/>
                  </a:lnTo>
                  <a:lnTo>
                    <a:pt x="8084" y="4739"/>
                  </a:lnTo>
                  <a:lnTo>
                    <a:pt x="8329" y="4665"/>
                  </a:lnTo>
                  <a:lnTo>
                    <a:pt x="8500" y="4592"/>
                  </a:lnTo>
                  <a:lnTo>
                    <a:pt x="8426" y="4421"/>
                  </a:lnTo>
                  <a:lnTo>
                    <a:pt x="8304" y="4275"/>
                  </a:lnTo>
                  <a:lnTo>
                    <a:pt x="8182" y="4128"/>
                  </a:lnTo>
                  <a:lnTo>
                    <a:pt x="8036" y="3982"/>
                  </a:lnTo>
                  <a:lnTo>
                    <a:pt x="7889" y="3859"/>
                  </a:lnTo>
                  <a:lnTo>
                    <a:pt x="7718" y="3713"/>
                  </a:lnTo>
                  <a:lnTo>
                    <a:pt x="7352" y="3493"/>
                  </a:lnTo>
                  <a:lnTo>
                    <a:pt x="6912" y="3298"/>
                  </a:lnTo>
                  <a:lnTo>
                    <a:pt x="6424" y="3102"/>
                  </a:lnTo>
                  <a:lnTo>
                    <a:pt x="5886" y="2956"/>
                  </a:lnTo>
                  <a:lnTo>
                    <a:pt x="5325" y="2834"/>
                  </a:lnTo>
                  <a:lnTo>
                    <a:pt x="5325" y="1"/>
                  </a:lnTo>
                  <a:lnTo>
                    <a:pt x="5032" y="49"/>
                  </a:lnTo>
                  <a:lnTo>
                    <a:pt x="4763" y="98"/>
                  </a:lnTo>
                  <a:lnTo>
                    <a:pt x="4250" y="123"/>
                  </a:lnTo>
                  <a:lnTo>
                    <a:pt x="3737" y="98"/>
                  </a:lnTo>
                  <a:lnTo>
                    <a:pt x="3469" y="49"/>
                  </a:lnTo>
                  <a:lnTo>
                    <a:pt x="31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94;p47">
              <a:extLst>
                <a:ext uri="{FF2B5EF4-FFF2-40B4-BE49-F238E27FC236}">
                  <a16:creationId xmlns:a16="http://schemas.microsoft.com/office/drawing/2014/main" id="{089ACE96-9925-4288-8505-55E5A1E2E9FD}"/>
                </a:ext>
              </a:extLst>
            </p:cNvPr>
            <p:cNvSpPr/>
            <p:nvPr/>
          </p:nvSpPr>
          <p:spPr>
            <a:xfrm>
              <a:off x="5297950" y="1632050"/>
              <a:ext cx="426200" cy="294950"/>
            </a:xfrm>
            <a:custGeom>
              <a:avLst/>
              <a:gdLst/>
              <a:ahLst/>
              <a:cxnLst/>
              <a:rect l="l" t="t" r="r" b="b"/>
              <a:pathLst>
                <a:path w="17048" h="11798" extrusionOk="0">
                  <a:moveTo>
                    <a:pt x="8524" y="2956"/>
                  </a:moveTo>
                  <a:lnTo>
                    <a:pt x="8573" y="2981"/>
                  </a:lnTo>
                  <a:lnTo>
                    <a:pt x="8622" y="3054"/>
                  </a:lnTo>
                  <a:lnTo>
                    <a:pt x="9086" y="4128"/>
                  </a:lnTo>
                  <a:lnTo>
                    <a:pt x="9135" y="4202"/>
                  </a:lnTo>
                  <a:lnTo>
                    <a:pt x="9208" y="4275"/>
                  </a:lnTo>
                  <a:lnTo>
                    <a:pt x="9306" y="4324"/>
                  </a:lnTo>
                  <a:lnTo>
                    <a:pt x="9403" y="4348"/>
                  </a:lnTo>
                  <a:lnTo>
                    <a:pt x="10576" y="4470"/>
                  </a:lnTo>
                  <a:lnTo>
                    <a:pt x="10649" y="4495"/>
                  </a:lnTo>
                  <a:lnTo>
                    <a:pt x="10698" y="4519"/>
                  </a:lnTo>
                  <a:lnTo>
                    <a:pt x="10673" y="4592"/>
                  </a:lnTo>
                  <a:lnTo>
                    <a:pt x="10624" y="4641"/>
                  </a:lnTo>
                  <a:lnTo>
                    <a:pt x="9745" y="5423"/>
                  </a:lnTo>
                  <a:lnTo>
                    <a:pt x="9696" y="5496"/>
                  </a:lnTo>
                  <a:lnTo>
                    <a:pt x="9648" y="5594"/>
                  </a:lnTo>
                  <a:lnTo>
                    <a:pt x="9623" y="5691"/>
                  </a:lnTo>
                  <a:lnTo>
                    <a:pt x="9623" y="5789"/>
                  </a:lnTo>
                  <a:lnTo>
                    <a:pt x="9892" y="6961"/>
                  </a:lnTo>
                  <a:lnTo>
                    <a:pt x="9892" y="7035"/>
                  </a:lnTo>
                  <a:lnTo>
                    <a:pt x="9867" y="7084"/>
                  </a:lnTo>
                  <a:lnTo>
                    <a:pt x="9818" y="7084"/>
                  </a:lnTo>
                  <a:lnTo>
                    <a:pt x="9745" y="7059"/>
                  </a:lnTo>
                  <a:lnTo>
                    <a:pt x="8719" y="6473"/>
                  </a:lnTo>
                  <a:lnTo>
                    <a:pt x="8622" y="6424"/>
                  </a:lnTo>
                  <a:lnTo>
                    <a:pt x="8426" y="6424"/>
                  </a:lnTo>
                  <a:lnTo>
                    <a:pt x="8329" y="6473"/>
                  </a:lnTo>
                  <a:lnTo>
                    <a:pt x="7303" y="7059"/>
                  </a:lnTo>
                  <a:lnTo>
                    <a:pt x="7230" y="7084"/>
                  </a:lnTo>
                  <a:lnTo>
                    <a:pt x="7181" y="7084"/>
                  </a:lnTo>
                  <a:lnTo>
                    <a:pt x="7156" y="7035"/>
                  </a:lnTo>
                  <a:lnTo>
                    <a:pt x="7156" y="6961"/>
                  </a:lnTo>
                  <a:lnTo>
                    <a:pt x="7425" y="5789"/>
                  </a:lnTo>
                  <a:lnTo>
                    <a:pt x="7425" y="5691"/>
                  </a:lnTo>
                  <a:lnTo>
                    <a:pt x="7401" y="5594"/>
                  </a:lnTo>
                  <a:lnTo>
                    <a:pt x="7352" y="5496"/>
                  </a:lnTo>
                  <a:lnTo>
                    <a:pt x="7303" y="5423"/>
                  </a:lnTo>
                  <a:lnTo>
                    <a:pt x="6424" y="4641"/>
                  </a:lnTo>
                  <a:lnTo>
                    <a:pt x="6375" y="4592"/>
                  </a:lnTo>
                  <a:lnTo>
                    <a:pt x="6350" y="4519"/>
                  </a:lnTo>
                  <a:lnTo>
                    <a:pt x="6399" y="4495"/>
                  </a:lnTo>
                  <a:lnTo>
                    <a:pt x="6473" y="4470"/>
                  </a:lnTo>
                  <a:lnTo>
                    <a:pt x="7645" y="4348"/>
                  </a:lnTo>
                  <a:lnTo>
                    <a:pt x="7743" y="4324"/>
                  </a:lnTo>
                  <a:lnTo>
                    <a:pt x="7840" y="4275"/>
                  </a:lnTo>
                  <a:lnTo>
                    <a:pt x="7913" y="4202"/>
                  </a:lnTo>
                  <a:lnTo>
                    <a:pt x="7962" y="4128"/>
                  </a:lnTo>
                  <a:lnTo>
                    <a:pt x="8426" y="3054"/>
                  </a:lnTo>
                  <a:lnTo>
                    <a:pt x="8475" y="2981"/>
                  </a:lnTo>
                  <a:lnTo>
                    <a:pt x="8524" y="2956"/>
                  </a:lnTo>
                  <a:close/>
                  <a:moveTo>
                    <a:pt x="15973" y="2150"/>
                  </a:moveTo>
                  <a:lnTo>
                    <a:pt x="15973" y="2516"/>
                  </a:lnTo>
                  <a:lnTo>
                    <a:pt x="15924" y="2932"/>
                  </a:lnTo>
                  <a:lnTo>
                    <a:pt x="15875" y="3371"/>
                  </a:lnTo>
                  <a:lnTo>
                    <a:pt x="15802" y="3835"/>
                  </a:lnTo>
                  <a:lnTo>
                    <a:pt x="15704" y="4299"/>
                  </a:lnTo>
                  <a:lnTo>
                    <a:pt x="15558" y="4788"/>
                  </a:lnTo>
                  <a:lnTo>
                    <a:pt x="15411" y="5252"/>
                  </a:lnTo>
                  <a:lnTo>
                    <a:pt x="15216" y="5740"/>
                  </a:lnTo>
                  <a:lnTo>
                    <a:pt x="14996" y="6204"/>
                  </a:lnTo>
                  <a:lnTo>
                    <a:pt x="14752" y="6620"/>
                  </a:lnTo>
                  <a:lnTo>
                    <a:pt x="14459" y="7035"/>
                  </a:lnTo>
                  <a:lnTo>
                    <a:pt x="14141" y="7426"/>
                  </a:lnTo>
                  <a:lnTo>
                    <a:pt x="13799" y="7767"/>
                  </a:lnTo>
                  <a:lnTo>
                    <a:pt x="13604" y="7914"/>
                  </a:lnTo>
                  <a:lnTo>
                    <a:pt x="13409" y="8061"/>
                  </a:lnTo>
                  <a:lnTo>
                    <a:pt x="13213" y="8183"/>
                  </a:lnTo>
                  <a:lnTo>
                    <a:pt x="12993" y="8305"/>
                  </a:lnTo>
                  <a:lnTo>
                    <a:pt x="12774" y="8402"/>
                  </a:lnTo>
                  <a:lnTo>
                    <a:pt x="12529" y="8476"/>
                  </a:lnTo>
                  <a:lnTo>
                    <a:pt x="12529" y="8476"/>
                  </a:lnTo>
                  <a:lnTo>
                    <a:pt x="12823" y="7767"/>
                  </a:lnTo>
                  <a:lnTo>
                    <a:pt x="13042" y="7059"/>
                  </a:lnTo>
                  <a:lnTo>
                    <a:pt x="13262" y="6351"/>
                  </a:lnTo>
                  <a:lnTo>
                    <a:pt x="13433" y="5618"/>
                  </a:lnTo>
                  <a:lnTo>
                    <a:pt x="13555" y="4837"/>
                  </a:lnTo>
                  <a:lnTo>
                    <a:pt x="13677" y="4031"/>
                  </a:lnTo>
                  <a:lnTo>
                    <a:pt x="13751" y="3127"/>
                  </a:lnTo>
                  <a:lnTo>
                    <a:pt x="13799" y="2150"/>
                  </a:lnTo>
                  <a:close/>
                  <a:moveTo>
                    <a:pt x="3249" y="2150"/>
                  </a:moveTo>
                  <a:lnTo>
                    <a:pt x="3298" y="3127"/>
                  </a:lnTo>
                  <a:lnTo>
                    <a:pt x="3371" y="4031"/>
                  </a:lnTo>
                  <a:lnTo>
                    <a:pt x="3493" y="4837"/>
                  </a:lnTo>
                  <a:lnTo>
                    <a:pt x="3615" y="5618"/>
                  </a:lnTo>
                  <a:lnTo>
                    <a:pt x="3786" y="6351"/>
                  </a:lnTo>
                  <a:lnTo>
                    <a:pt x="4006" y="7059"/>
                  </a:lnTo>
                  <a:lnTo>
                    <a:pt x="4226" y="7767"/>
                  </a:lnTo>
                  <a:lnTo>
                    <a:pt x="4519" y="8476"/>
                  </a:lnTo>
                  <a:lnTo>
                    <a:pt x="4274" y="8402"/>
                  </a:lnTo>
                  <a:lnTo>
                    <a:pt x="4055" y="8305"/>
                  </a:lnTo>
                  <a:lnTo>
                    <a:pt x="3835" y="8183"/>
                  </a:lnTo>
                  <a:lnTo>
                    <a:pt x="3639" y="8061"/>
                  </a:lnTo>
                  <a:lnTo>
                    <a:pt x="3444" y="7914"/>
                  </a:lnTo>
                  <a:lnTo>
                    <a:pt x="3249" y="7767"/>
                  </a:lnTo>
                  <a:lnTo>
                    <a:pt x="2907" y="7426"/>
                  </a:lnTo>
                  <a:lnTo>
                    <a:pt x="2589" y="7035"/>
                  </a:lnTo>
                  <a:lnTo>
                    <a:pt x="2296" y="6620"/>
                  </a:lnTo>
                  <a:lnTo>
                    <a:pt x="2052" y="6204"/>
                  </a:lnTo>
                  <a:lnTo>
                    <a:pt x="1832" y="5740"/>
                  </a:lnTo>
                  <a:lnTo>
                    <a:pt x="1637" y="5252"/>
                  </a:lnTo>
                  <a:lnTo>
                    <a:pt x="1490" y="4788"/>
                  </a:lnTo>
                  <a:lnTo>
                    <a:pt x="1344" y="4299"/>
                  </a:lnTo>
                  <a:lnTo>
                    <a:pt x="1246" y="3835"/>
                  </a:lnTo>
                  <a:lnTo>
                    <a:pt x="1173" y="3371"/>
                  </a:lnTo>
                  <a:lnTo>
                    <a:pt x="1124" y="2932"/>
                  </a:lnTo>
                  <a:lnTo>
                    <a:pt x="1075" y="2516"/>
                  </a:lnTo>
                  <a:lnTo>
                    <a:pt x="1075" y="2150"/>
                  </a:lnTo>
                  <a:close/>
                  <a:moveTo>
                    <a:pt x="3737" y="1"/>
                  </a:moveTo>
                  <a:lnTo>
                    <a:pt x="3639" y="25"/>
                  </a:lnTo>
                  <a:lnTo>
                    <a:pt x="3542" y="50"/>
                  </a:lnTo>
                  <a:lnTo>
                    <a:pt x="3444" y="99"/>
                  </a:lnTo>
                  <a:lnTo>
                    <a:pt x="3371" y="147"/>
                  </a:lnTo>
                  <a:lnTo>
                    <a:pt x="3322" y="221"/>
                  </a:lnTo>
                  <a:lnTo>
                    <a:pt x="3249" y="294"/>
                  </a:lnTo>
                  <a:lnTo>
                    <a:pt x="3224" y="392"/>
                  </a:lnTo>
                  <a:lnTo>
                    <a:pt x="3200" y="489"/>
                  </a:lnTo>
                  <a:lnTo>
                    <a:pt x="3224" y="1076"/>
                  </a:lnTo>
                  <a:lnTo>
                    <a:pt x="1075" y="1076"/>
                  </a:lnTo>
                  <a:lnTo>
                    <a:pt x="855" y="1100"/>
                  </a:lnTo>
                  <a:lnTo>
                    <a:pt x="660" y="1149"/>
                  </a:lnTo>
                  <a:lnTo>
                    <a:pt x="489" y="1246"/>
                  </a:lnTo>
                  <a:lnTo>
                    <a:pt x="318" y="1393"/>
                  </a:lnTo>
                  <a:lnTo>
                    <a:pt x="196" y="1540"/>
                  </a:lnTo>
                  <a:lnTo>
                    <a:pt x="98" y="1735"/>
                  </a:lnTo>
                  <a:lnTo>
                    <a:pt x="25" y="1930"/>
                  </a:lnTo>
                  <a:lnTo>
                    <a:pt x="0" y="2150"/>
                  </a:lnTo>
                  <a:lnTo>
                    <a:pt x="25" y="2614"/>
                  </a:lnTo>
                  <a:lnTo>
                    <a:pt x="49" y="3078"/>
                  </a:lnTo>
                  <a:lnTo>
                    <a:pt x="98" y="3518"/>
                  </a:lnTo>
                  <a:lnTo>
                    <a:pt x="171" y="3957"/>
                  </a:lnTo>
                  <a:lnTo>
                    <a:pt x="269" y="4348"/>
                  </a:lnTo>
                  <a:lnTo>
                    <a:pt x="367" y="4739"/>
                  </a:lnTo>
                  <a:lnTo>
                    <a:pt x="489" y="5130"/>
                  </a:lnTo>
                  <a:lnTo>
                    <a:pt x="635" y="5496"/>
                  </a:lnTo>
                  <a:lnTo>
                    <a:pt x="782" y="5838"/>
                  </a:lnTo>
                  <a:lnTo>
                    <a:pt x="928" y="6156"/>
                  </a:lnTo>
                  <a:lnTo>
                    <a:pt x="1099" y="6473"/>
                  </a:lnTo>
                  <a:lnTo>
                    <a:pt x="1295" y="6766"/>
                  </a:lnTo>
                  <a:lnTo>
                    <a:pt x="1466" y="7059"/>
                  </a:lnTo>
                  <a:lnTo>
                    <a:pt x="1661" y="7328"/>
                  </a:lnTo>
                  <a:lnTo>
                    <a:pt x="2076" y="7816"/>
                  </a:lnTo>
                  <a:lnTo>
                    <a:pt x="2516" y="8256"/>
                  </a:lnTo>
                  <a:lnTo>
                    <a:pt x="2931" y="8622"/>
                  </a:lnTo>
                  <a:lnTo>
                    <a:pt x="3346" y="8940"/>
                  </a:lnTo>
                  <a:lnTo>
                    <a:pt x="3762" y="9184"/>
                  </a:lnTo>
                  <a:lnTo>
                    <a:pt x="4152" y="9379"/>
                  </a:lnTo>
                  <a:lnTo>
                    <a:pt x="4519" y="9526"/>
                  </a:lnTo>
                  <a:lnTo>
                    <a:pt x="4836" y="9624"/>
                  </a:lnTo>
                  <a:lnTo>
                    <a:pt x="5105" y="9672"/>
                  </a:lnTo>
                  <a:lnTo>
                    <a:pt x="5422" y="10136"/>
                  </a:lnTo>
                  <a:lnTo>
                    <a:pt x="5764" y="10576"/>
                  </a:lnTo>
                  <a:lnTo>
                    <a:pt x="5935" y="10747"/>
                  </a:lnTo>
                  <a:lnTo>
                    <a:pt x="6131" y="10918"/>
                  </a:lnTo>
                  <a:lnTo>
                    <a:pt x="6326" y="11089"/>
                  </a:lnTo>
                  <a:lnTo>
                    <a:pt x="6546" y="11236"/>
                  </a:lnTo>
                  <a:lnTo>
                    <a:pt x="6766" y="11358"/>
                  </a:lnTo>
                  <a:lnTo>
                    <a:pt x="6985" y="11480"/>
                  </a:lnTo>
                  <a:lnTo>
                    <a:pt x="7230" y="11577"/>
                  </a:lnTo>
                  <a:lnTo>
                    <a:pt x="7474" y="11651"/>
                  </a:lnTo>
                  <a:lnTo>
                    <a:pt x="7718" y="11724"/>
                  </a:lnTo>
                  <a:lnTo>
                    <a:pt x="7987" y="11773"/>
                  </a:lnTo>
                  <a:lnTo>
                    <a:pt x="8255" y="11797"/>
                  </a:lnTo>
                  <a:lnTo>
                    <a:pt x="8793" y="11797"/>
                  </a:lnTo>
                  <a:lnTo>
                    <a:pt x="9061" y="11773"/>
                  </a:lnTo>
                  <a:lnTo>
                    <a:pt x="9330" y="11724"/>
                  </a:lnTo>
                  <a:lnTo>
                    <a:pt x="9574" y="11651"/>
                  </a:lnTo>
                  <a:lnTo>
                    <a:pt x="9818" y="11577"/>
                  </a:lnTo>
                  <a:lnTo>
                    <a:pt x="10063" y="11480"/>
                  </a:lnTo>
                  <a:lnTo>
                    <a:pt x="10283" y="11358"/>
                  </a:lnTo>
                  <a:lnTo>
                    <a:pt x="10502" y="11236"/>
                  </a:lnTo>
                  <a:lnTo>
                    <a:pt x="10722" y="11089"/>
                  </a:lnTo>
                  <a:lnTo>
                    <a:pt x="10918" y="10918"/>
                  </a:lnTo>
                  <a:lnTo>
                    <a:pt x="11113" y="10747"/>
                  </a:lnTo>
                  <a:lnTo>
                    <a:pt x="11284" y="10576"/>
                  </a:lnTo>
                  <a:lnTo>
                    <a:pt x="11626" y="10136"/>
                  </a:lnTo>
                  <a:lnTo>
                    <a:pt x="11943" y="9672"/>
                  </a:lnTo>
                  <a:lnTo>
                    <a:pt x="12212" y="9624"/>
                  </a:lnTo>
                  <a:lnTo>
                    <a:pt x="12529" y="9550"/>
                  </a:lnTo>
                  <a:lnTo>
                    <a:pt x="12896" y="9404"/>
                  </a:lnTo>
                  <a:lnTo>
                    <a:pt x="13287" y="9208"/>
                  </a:lnTo>
                  <a:lnTo>
                    <a:pt x="13702" y="8964"/>
                  </a:lnTo>
                  <a:lnTo>
                    <a:pt x="14117" y="8647"/>
                  </a:lnTo>
                  <a:lnTo>
                    <a:pt x="14557" y="8280"/>
                  </a:lnTo>
                  <a:lnTo>
                    <a:pt x="14972" y="7865"/>
                  </a:lnTo>
                  <a:lnTo>
                    <a:pt x="15387" y="7377"/>
                  </a:lnTo>
                  <a:lnTo>
                    <a:pt x="15582" y="7108"/>
                  </a:lnTo>
                  <a:lnTo>
                    <a:pt x="15753" y="6815"/>
                  </a:lnTo>
                  <a:lnTo>
                    <a:pt x="15949" y="6522"/>
                  </a:lnTo>
                  <a:lnTo>
                    <a:pt x="16120" y="6204"/>
                  </a:lnTo>
                  <a:lnTo>
                    <a:pt x="16266" y="5887"/>
                  </a:lnTo>
                  <a:lnTo>
                    <a:pt x="16413" y="5521"/>
                  </a:lnTo>
                  <a:lnTo>
                    <a:pt x="16559" y="5179"/>
                  </a:lnTo>
                  <a:lnTo>
                    <a:pt x="16681" y="4788"/>
                  </a:lnTo>
                  <a:lnTo>
                    <a:pt x="16779" y="4397"/>
                  </a:lnTo>
                  <a:lnTo>
                    <a:pt x="16877" y="3982"/>
                  </a:lnTo>
                  <a:lnTo>
                    <a:pt x="16950" y="3542"/>
                  </a:lnTo>
                  <a:lnTo>
                    <a:pt x="16999" y="3103"/>
                  </a:lnTo>
                  <a:lnTo>
                    <a:pt x="17023" y="2614"/>
                  </a:lnTo>
                  <a:lnTo>
                    <a:pt x="17048" y="2150"/>
                  </a:lnTo>
                  <a:lnTo>
                    <a:pt x="17023" y="1930"/>
                  </a:lnTo>
                  <a:lnTo>
                    <a:pt x="16950" y="1735"/>
                  </a:lnTo>
                  <a:lnTo>
                    <a:pt x="16852" y="1540"/>
                  </a:lnTo>
                  <a:lnTo>
                    <a:pt x="16730" y="1393"/>
                  </a:lnTo>
                  <a:lnTo>
                    <a:pt x="16559" y="1246"/>
                  </a:lnTo>
                  <a:lnTo>
                    <a:pt x="16388" y="1149"/>
                  </a:lnTo>
                  <a:lnTo>
                    <a:pt x="16193" y="1100"/>
                  </a:lnTo>
                  <a:lnTo>
                    <a:pt x="15973" y="1076"/>
                  </a:lnTo>
                  <a:lnTo>
                    <a:pt x="13824" y="1076"/>
                  </a:lnTo>
                  <a:lnTo>
                    <a:pt x="13848" y="489"/>
                  </a:lnTo>
                  <a:lnTo>
                    <a:pt x="13824" y="392"/>
                  </a:lnTo>
                  <a:lnTo>
                    <a:pt x="13799" y="294"/>
                  </a:lnTo>
                  <a:lnTo>
                    <a:pt x="13726" y="221"/>
                  </a:lnTo>
                  <a:lnTo>
                    <a:pt x="13677" y="147"/>
                  </a:lnTo>
                  <a:lnTo>
                    <a:pt x="13604" y="99"/>
                  </a:lnTo>
                  <a:lnTo>
                    <a:pt x="13506" y="50"/>
                  </a:lnTo>
                  <a:lnTo>
                    <a:pt x="13409" y="25"/>
                  </a:lnTo>
                  <a:lnTo>
                    <a:pt x="133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גרפיקה 8" descr="גל עם מילוי מלא">
            <a:extLst>
              <a:ext uri="{FF2B5EF4-FFF2-40B4-BE49-F238E27FC236}">
                <a16:creationId xmlns:a16="http://schemas.microsoft.com/office/drawing/2014/main" id="{CF64F6A8-514B-4F10-9333-51A9D2852C7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659114" y="1978158"/>
            <a:ext cx="1187183" cy="1187183"/>
          </a:xfrm>
          <a:prstGeom prst="rect">
            <a:avLst/>
          </a:prstGeom>
        </p:spPr>
      </p:pic>
      <p:sp>
        <p:nvSpPr>
          <p:cNvPr id="3" name="תיבת טקסט 2">
            <a:extLst>
              <a:ext uri="{FF2B5EF4-FFF2-40B4-BE49-F238E27FC236}">
                <a16:creationId xmlns:a16="http://schemas.microsoft.com/office/drawing/2014/main" id="{544A04A5-A8FD-436E-AFCA-44873C5DB99F}"/>
              </a:ext>
            </a:extLst>
          </p:cNvPr>
          <p:cNvSpPr txBox="1"/>
          <p:nvPr/>
        </p:nvSpPr>
        <p:spPr>
          <a:xfrm>
            <a:off x="902787" y="3544620"/>
            <a:ext cx="7338426" cy="923330"/>
          </a:xfrm>
          <a:prstGeom prst="rect">
            <a:avLst/>
          </a:prstGeom>
          <a:noFill/>
        </p:spPr>
        <p:txBody>
          <a:bodyPr wrap="square" rtlCol="1">
            <a:spAutoFit/>
          </a:bodyPr>
          <a:lstStyle/>
          <a:p>
            <a:pPr algn="r" rtl="1">
              <a:spcBef>
                <a:spcPts val="0"/>
              </a:spcBef>
              <a:buClr>
                <a:schemeClr val="accent1"/>
              </a:buClr>
            </a:pPr>
            <a:r>
              <a:rPr lang="he-IL" sz="1800" b="1" i="0" dirty="0">
                <a:solidFill>
                  <a:schemeClr val="bg1"/>
                </a:solidFill>
                <a:latin typeface="Calibri Light" panose="020F0302020204030204" pitchFamily="34" charset="0"/>
                <a:cs typeface="Calibri Light" panose="020F0302020204030204" pitchFamily="34" charset="0"/>
              </a:rPr>
              <a:t>מילה מהמנטורים:</a:t>
            </a:r>
          </a:p>
          <a:p>
            <a:pPr marL="342900" indent="-342900" algn="r" rtl="1">
              <a:spcBef>
                <a:spcPts val="0"/>
              </a:spcBef>
              <a:buClr>
                <a:schemeClr val="accent1"/>
              </a:buClr>
              <a:buFont typeface="Wingdings" panose="05000000000000000000" pitchFamily="2" charset="2"/>
              <a:buChar char="q"/>
            </a:pPr>
            <a:r>
              <a:rPr lang="he-IL" sz="1800" b="1" i="0" dirty="0">
                <a:solidFill>
                  <a:schemeClr val="bg1"/>
                </a:solidFill>
                <a:latin typeface="Calibri Light" panose="020F0302020204030204" pitchFamily="34" charset="0"/>
                <a:cs typeface="Calibri Light" panose="020F0302020204030204" pitchFamily="34" charset="0"/>
              </a:rPr>
              <a:t>"רעיון גאוני אני חותמת על זה. יש פה צורך אמיתי שנובע מכאב של המרצים"</a:t>
            </a:r>
          </a:p>
          <a:p>
            <a:pPr marL="342900" indent="-342900" algn="r" rtl="1">
              <a:spcBef>
                <a:spcPts val="0"/>
              </a:spcBef>
              <a:buClr>
                <a:schemeClr val="accent1"/>
              </a:buClr>
              <a:buFont typeface="Wingdings" panose="05000000000000000000" pitchFamily="2" charset="2"/>
              <a:buChar char="q"/>
            </a:pPr>
            <a:r>
              <a:rPr lang="he-IL" sz="1800" b="1" i="0" dirty="0">
                <a:solidFill>
                  <a:schemeClr val="bg1"/>
                </a:solidFill>
                <a:latin typeface="Calibri Light" panose="020F0302020204030204" pitchFamily="34" charset="0"/>
                <a:cs typeface="Calibri Light" panose="020F0302020204030204" pitchFamily="34" charset="0"/>
              </a:rPr>
              <a:t>"רעיון מעולה! קל להטמעה באפקה הכול מוכן, אני חושב שזה ענק"</a:t>
            </a:r>
          </a:p>
        </p:txBody>
      </p:sp>
    </p:spTree>
  </p:cSld>
  <p:clrMapOvr>
    <a:masterClrMapping/>
  </p:clrMapOvr>
</p:sld>
</file>

<file path=ppt/theme/theme1.xml><?xml version="1.0" encoding="utf-8"?>
<a:theme xmlns:a="http://schemas.openxmlformats.org/drawingml/2006/main" name="Bullen template">
  <a:themeElements>
    <a:clrScheme name="Custom 347">
      <a:dk1>
        <a:srgbClr val="040F20"/>
      </a:dk1>
      <a:lt1>
        <a:srgbClr val="FFFFFF"/>
      </a:lt1>
      <a:dk2>
        <a:srgbClr val="717881"/>
      </a:dk2>
      <a:lt2>
        <a:srgbClr val="F3F3F3"/>
      </a:lt2>
      <a:accent1>
        <a:srgbClr val="FFDE00"/>
      </a:accent1>
      <a:accent2>
        <a:srgbClr val="FFA700"/>
      </a:accent2>
      <a:accent3>
        <a:srgbClr val="E97100"/>
      </a:accent3>
      <a:accent4>
        <a:srgbClr val="91AACF"/>
      </a:accent4>
      <a:accent5>
        <a:srgbClr val="466799"/>
      </a:accent5>
      <a:accent6>
        <a:srgbClr val="040F20"/>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3920</TotalTime>
  <Words>468</Words>
  <Application>Microsoft Office PowerPoint</Application>
  <PresentationFormat>‫הצגה על המסך (16:9)</PresentationFormat>
  <Paragraphs>40</Paragraphs>
  <Slides>7</Slides>
  <Notes>7</Notes>
  <HiddenSlides>1</HiddenSlides>
  <MMClips>0</MMClips>
  <ScaleCrop>false</ScaleCrop>
  <HeadingPairs>
    <vt:vector size="6" baseType="variant">
      <vt:variant>
        <vt:lpstr>גופנים בשימוש</vt:lpstr>
      </vt:variant>
      <vt:variant>
        <vt:i4>9</vt:i4>
      </vt:variant>
      <vt:variant>
        <vt:lpstr>ערכת נושא</vt:lpstr>
      </vt:variant>
      <vt:variant>
        <vt:i4>1</vt:i4>
      </vt:variant>
      <vt:variant>
        <vt:lpstr>כותרות שקופיות</vt:lpstr>
      </vt:variant>
      <vt:variant>
        <vt:i4>7</vt:i4>
      </vt:variant>
    </vt:vector>
  </HeadingPairs>
  <TitlesOfParts>
    <vt:vector size="17" baseType="lpstr">
      <vt:lpstr>Calibri</vt:lpstr>
      <vt:lpstr>IBM Plex Serif SemiBold</vt:lpstr>
      <vt:lpstr>Merriweather</vt:lpstr>
      <vt:lpstr>IBM Plex Serif</vt:lpstr>
      <vt:lpstr>Calibri Light</vt:lpstr>
      <vt:lpstr>IBM Plex Serif Medium</vt:lpstr>
      <vt:lpstr>Wingdings</vt:lpstr>
      <vt:lpstr>Arial</vt:lpstr>
      <vt:lpstr>IBM Plex Sans</vt:lpstr>
      <vt:lpstr>Bullen template</vt:lpstr>
      <vt:lpstr>Afekathon 2021 Tie Team Presents:   ClassWave</vt:lpstr>
      <vt:lpstr>מצגת של PowerPoint‏</vt:lpstr>
      <vt:lpstr>מערכת לניהול הרצאה</vt:lpstr>
      <vt:lpstr>פונקציונליות המערכת</vt:lpstr>
      <vt:lpstr>ClassWave</vt:lpstr>
      <vt:lpstr>מצגת של PowerPoint‏</vt:lpstr>
      <vt:lpstr>Thanks For Listening! ClassWave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Afekathon 2021 Tie Team</dc:title>
  <dc:creator>noa aviel</dc:creator>
  <cp:lastModifiedBy>Noa Aviel</cp:lastModifiedBy>
  <cp:revision>88</cp:revision>
  <dcterms:modified xsi:type="dcterms:W3CDTF">2021-04-23T07:41:51Z</dcterms:modified>
</cp:coreProperties>
</file>